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60" r:id="rId5"/>
    <p:sldId id="259" r:id="rId6"/>
    <p:sldId id="261" r:id="rId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8" d="100"/>
          <a:sy n="98" d="100"/>
        </p:scale>
        <p:origin x="22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2.gif"/></Relationships>
</file>

<file path=ppt/diagrams/_rels/drawing1.xml.rels><?xml version="1.0" encoding="UTF-8" standalone="yes"?>
<Relationships xmlns="http://schemas.openxmlformats.org/package/2006/relationships"><Relationship Id="rId1" Type="http://schemas.openxmlformats.org/officeDocument/2006/relationships/image" Target="../media/image2.gi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C10D2E-7034-47DB-BA83-1068212D1550}" type="doc">
      <dgm:prSet loTypeId="urn:microsoft.com/office/officeart/2005/8/layout/vList4" loCatId="list" qsTypeId="urn:microsoft.com/office/officeart/2005/8/quickstyle/3d1" qsCatId="3D" csTypeId="urn:microsoft.com/office/officeart/2005/8/colors/accent1_2" csCatId="accent1" phldr="1"/>
      <dgm:spPr/>
      <dgm:t>
        <a:bodyPr/>
        <a:lstStyle/>
        <a:p>
          <a:endParaRPr lang="fr-FR"/>
        </a:p>
      </dgm:t>
    </dgm:pt>
    <dgm:pt modelId="{A5F154F3-9B01-4FC3-884C-F14DC19AB0CC}">
      <dgm:prSet phldrT="[Texte]"/>
      <dgm:spPr/>
      <dgm:t>
        <a:bodyPr/>
        <a:lstStyle/>
        <a:p>
          <a:r>
            <a:rPr lang="fr-FR" dirty="0" smtClean="0"/>
            <a:t>La mosaïque dans son global</a:t>
          </a:r>
          <a:endParaRPr lang="fr-FR" dirty="0"/>
        </a:p>
      </dgm:t>
    </dgm:pt>
    <dgm:pt modelId="{2EFF6176-0400-4813-A181-B4170860E631}" type="parTrans" cxnId="{A20DB310-5628-40F2-8ED3-18E79D2CFA8C}">
      <dgm:prSet/>
      <dgm:spPr/>
      <dgm:t>
        <a:bodyPr/>
        <a:lstStyle/>
        <a:p>
          <a:endParaRPr lang="fr-FR"/>
        </a:p>
      </dgm:t>
    </dgm:pt>
    <dgm:pt modelId="{9F6AA007-14BF-43E0-B1E5-ABBB5F9B8F2C}" type="sibTrans" cxnId="{A20DB310-5628-40F2-8ED3-18E79D2CFA8C}">
      <dgm:prSet/>
      <dgm:spPr/>
      <dgm:t>
        <a:bodyPr/>
        <a:lstStyle/>
        <a:p>
          <a:endParaRPr lang="fr-FR"/>
        </a:p>
      </dgm:t>
    </dgm:pt>
    <dgm:pt modelId="{971D191C-6E0F-4817-8E8D-89588775A782}">
      <dgm:prSet phldrT="[Texte]"/>
      <dgm:spPr/>
      <dgm:t>
        <a:bodyPr/>
        <a:lstStyle/>
        <a:p>
          <a:r>
            <a:rPr lang="fr-FR" dirty="0" smtClean="0"/>
            <a:t>Comment est-elle faite</a:t>
          </a:r>
          <a:endParaRPr lang="fr-FR" dirty="0"/>
        </a:p>
      </dgm:t>
    </dgm:pt>
    <dgm:pt modelId="{951CDE08-5FD2-4947-BD57-D1436F6BB737}" type="parTrans" cxnId="{A5AC0547-C8B4-4D85-A1C2-3A16AC0B2086}">
      <dgm:prSet/>
      <dgm:spPr/>
      <dgm:t>
        <a:bodyPr/>
        <a:lstStyle/>
        <a:p>
          <a:endParaRPr lang="fr-FR"/>
        </a:p>
      </dgm:t>
    </dgm:pt>
    <dgm:pt modelId="{6944D500-3E0B-4384-9830-7BBF50ACD9A9}" type="sibTrans" cxnId="{A5AC0547-C8B4-4D85-A1C2-3A16AC0B2086}">
      <dgm:prSet/>
      <dgm:spPr/>
      <dgm:t>
        <a:bodyPr/>
        <a:lstStyle/>
        <a:p>
          <a:endParaRPr lang="fr-FR"/>
        </a:p>
      </dgm:t>
    </dgm:pt>
    <dgm:pt modelId="{26149016-D7E7-402E-82F6-51CC58F8824D}">
      <dgm:prSet phldrT="[Texte]"/>
      <dgm:spPr/>
      <dgm:t>
        <a:bodyPr/>
        <a:lstStyle/>
        <a:p>
          <a:r>
            <a:rPr lang="fr-FR" dirty="0" smtClean="0"/>
            <a:t>De nos propres yeux</a:t>
          </a:r>
          <a:endParaRPr lang="fr-FR" dirty="0"/>
        </a:p>
      </dgm:t>
    </dgm:pt>
    <dgm:pt modelId="{5FA8CF12-4FDD-4B33-982C-AAEBCC327717}" type="parTrans" cxnId="{F8FEAE22-7335-4F91-AC92-F05003880736}">
      <dgm:prSet/>
      <dgm:spPr/>
      <dgm:t>
        <a:bodyPr/>
        <a:lstStyle/>
        <a:p>
          <a:endParaRPr lang="fr-FR"/>
        </a:p>
      </dgm:t>
    </dgm:pt>
    <dgm:pt modelId="{00C7F63D-2B65-40BB-849B-59B71E9DE919}" type="sibTrans" cxnId="{F8FEAE22-7335-4F91-AC92-F05003880736}">
      <dgm:prSet/>
      <dgm:spPr/>
      <dgm:t>
        <a:bodyPr/>
        <a:lstStyle/>
        <a:p>
          <a:endParaRPr lang="fr-FR"/>
        </a:p>
      </dgm:t>
    </dgm:pt>
    <dgm:pt modelId="{E0E56AA8-66AB-4BBB-B36E-C02866E55610}">
      <dgm:prSet phldrT="[Texte]"/>
      <dgm:spPr/>
      <dgm:t>
        <a:bodyPr/>
        <a:lstStyle/>
        <a:p>
          <a:r>
            <a:rPr lang="fr-FR" dirty="0" smtClean="0"/>
            <a:t>L’artiste</a:t>
          </a:r>
          <a:endParaRPr lang="fr-FR" dirty="0"/>
        </a:p>
      </dgm:t>
    </dgm:pt>
    <dgm:pt modelId="{AEAE051A-D23F-4DF8-9E99-598B0AB07BD1}" type="parTrans" cxnId="{6593CE28-F5E3-4840-9B15-A488EA2F1799}">
      <dgm:prSet/>
      <dgm:spPr/>
      <dgm:t>
        <a:bodyPr/>
        <a:lstStyle/>
        <a:p>
          <a:endParaRPr lang="fr-FR"/>
        </a:p>
      </dgm:t>
    </dgm:pt>
    <dgm:pt modelId="{F783DE82-3351-41DA-A9D5-FC76F87AFA50}" type="sibTrans" cxnId="{6593CE28-F5E3-4840-9B15-A488EA2F1799}">
      <dgm:prSet/>
      <dgm:spPr/>
      <dgm:t>
        <a:bodyPr/>
        <a:lstStyle/>
        <a:p>
          <a:endParaRPr lang="fr-FR"/>
        </a:p>
      </dgm:t>
    </dgm:pt>
    <dgm:pt modelId="{114C9867-06D1-427D-8B9E-26BCE8283461}">
      <dgm:prSet phldrT="[Texte]"/>
      <dgm:spPr/>
      <dgm:t>
        <a:bodyPr/>
        <a:lstStyle/>
        <a:p>
          <a:r>
            <a:rPr lang="fr-FR" dirty="0" smtClean="0"/>
            <a:t>Comment œuvre-t-elle </a:t>
          </a:r>
          <a:endParaRPr lang="fr-FR" dirty="0"/>
        </a:p>
      </dgm:t>
    </dgm:pt>
    <dgm:pt modelId="{5EFCB614-2B6C-41A1-99D8-FBA1CDD11579}" type="parTrans" cxnId="{665E3D7E-0792-4962-997A-C182C4F846D6}">
      <dgm:prSet/>
      <dgm:spPr/>
      <dgm:t>
        <a:bodyPr/>
        <a:lstStyle/>
        <a:p>
          <a:endParaRPr lang="fr-FR"/>
        </a:p>
      </dgm:t>
    </dgm:pt>
    <dgm:pt modelId="{D4492FB6-A6E6-4ADF-8F43-796994B258F3}" type="sibTrans" cxnId="{665E3D7E-0792-4962-997A-C182C4F846D6}">
      <dgm:prSet/>
      <dgm:spPr/>
      <dgm:t>
        <a:bodyPr/>
        <a:lstStyle/>
        <a:p>
          <a:endParaRPr lang="fr-FR"/>
        </a:p>
      </dgm:t>
    </dgm:pt>
    <dgm:pt modelId="{139EFC25-FD46-4E94-B55C-A1AB108A270D}">
      <dgm:prSet phldrT="[Texte]"/>
      <dgm:spPr/>
      <dgm:t>
        <a:bodyPr/>
        <a:lstStyle/>
        <a:p>
          <a:r>
            <a:rPr lang="fr-FR" dirty="0" smtClean="0"/>
            <a:t>En bref</a:t>
          </a:r>
          <a:endParaRPr lang="fr-FR" dirty="0"/>
        </a:p>
      </dgm:t>
    </dgm:pt>
    <dgm:pt modelId="{A18E31E4-78B7-4E94-97D7-BC5306425120}" type="parTrans" cxnId="{44C2E0A8-68A9-4BC3-81ED-2668F2B075C3}">
      <dgm:prSet/>
      <dgm:spPr/>
      <dgm:t>
        <a:bodyPr/>
        <a:lstStyle/>
        <a:p>
          <a:endParaRPr lang="fr-FR"/>
        </a:p>
      </dgm:t>
    </dgm:pt>
    <dgm:pt modelId="{CCED933B-3C6E-4284-9BD7-CE7C4D737AE4}" type="sibTrans" cxnId="{44C2E0A8-68A9-4BC3-81ED-2668F2B075C3}">
      <dgm:prSet/>
      <dgm:spPr/>
      <dgm:t>
        <a:bodyPr/>
        <a:lstStyle/>
        <a:p>
          <a:endParaRPr lang="fr-FR"/>
        </a:p>
      </dgm:t>
    </dgm:pt>
    <dgm:pt modelId="{CE9E32AF-0FBF-4771-86B7-3C5DE2019FF1}">
      <dgm:prSet phldrT="[Texte]"/>
      <dgm:spPr/>
      <dgm:t>
        <a:bodyPr/>
        <a:lstStyle/>
        <a:p>
          <a:r>
            <a:rPr lang="fr-FR" dirty="0" smtClean="0"/>
            <a:t>métier</a:t>
          </a:r>
          <a:endParaRPr lang="fr-FR" dirty="0"/>
        </a:p>
      </dgm:t>
    </dgm:pt>
    <dgm:pt modelId="{F22E48F0-BDE1-4425-978E-4E542D1A5F8B}" type="parTrans" cxnId="{D85E6463-D1F8-413B-9C75-E0A3220D3BC0}">
      <dgm:prSet/>
      <dgm:spPr/>
      <dgm:t>
        <a:bodyPr/>
        <a:lstStyle/>
        <a:p>
          <a:endParaRPr lang="fr-FR"/>
        </a:p>
      </dgm:t>
    </dgm:pt>
    <dgm:pt modelId="{497F748D-7917-47D1-9383-61494409872A}" type="sibTrans" cxnId="{D85E6463-D1F8-413B-9C75-E0A3220D3BC0}">
      <dgm:prSet/>
      <dgm:spPr/>
      <dgm:t>
        <a:bodyPr/>
        <a:lstStyle/>
        <a:p>
          <a:endParaRPr lang="fr-FR"/>
        </a:p>
      </dgm:t>
    </dgm:pt>
    <dgm:pt modelId="{245B9A78-AB55-47A2-8997-B6F2D4ADD1D7}">
      <dgm:prSet phldrT="[Texte]"/>
      <dgm:spPr/>
      <dgm:t>
        <a:bodyPr/>
        <a:lstStyle/>
        <a:p>
          <a:r>
            <a:rPr lang="fr-FR" dirty="0" smtClean="0"/>
            <a:t>reprise</a:t>
          </a:r>
          <a:endParaRPr lang="fr-FR" dirty="0"/>
        </a:p>
      </dgm:t>
    </dgm:pt>
    <dgm:pt modelId="{A8669A4C-0702-4D1C-A847-30085E2AADEB}" type="parTrans" cxnId="{E6A618A5-5972-424D-A8E5-BF45933F3DDF}">
      <dgm:prSet/>
      <dgm:spPr/>
      <dgm:t>
        <a:bodyPr/>
        <a:lstStyle/>
        <a:p>
          <a:endParaRPr lang="fr-FR"/>
        </a:p>
      </dgm:t>
    </dgm:pt>
    <dgm:pt modelId="{6B140DB9-FAB2-4664-BFD2-22F0FE5F31DF}" type="sibTrans" cxnId="{E6A618A5-5972-424D-A8E5-BF45933F3DDF}">
      <dgm:prSet/>
      <dgm:spPr/>
      <dgm:t>
        <a:bodyPr/>
        <a:lstStyle/>
        <a:p>
          <a:endParaRPr lang="fr-FR"/>
        </a:p>
      </dgm:t>
    </dgm:pt>
    <dgm:pt modelId="{15AE4A11-4941-4936-A64F-30A60AEA9057}">
      <dgm:prSet phldrT="[Texte]"/>
      <dgm:spPr/>
      <dgm:t>
        <a:bodyPr/>
        <a:lstStyle/>
        <a:p>
          <a:r>
            <a:rPr lang="fr-FR" dirty="0" smtClean="0"/>
            <a:t>Son utilité</a:t>
          </a:r>
          <a:endParaRPr lang="fr-FR" dirty="0"/>
        </a:p>
      </dgm:t>
    </dgm:pt>
    <dgm:pt modelId="{5B019B01-DE2F-4D61-B894-0DEB12F96197}" type="sibTrans" cxnId="{C661869C-9A14-4185-8257-D439403ED5CD}">
      <dgm:prSet/>
      <dgm:spPr/>
      <dgm:t>
        <a:bodyPr/>
        <a:lstStyle/>
        <a:p>
          <a:endParaRPr lang="fr-FR"/>
        </a:p>
      </dgm:t>
    </dgm:pt>
    <dgm:pt modelId="{C4B8BA69-A6D5-4302-80A7-68A4A4858A9C}" type="parTrans" cxnId="{C661869C-9A14-4185-8257-D439403ED5CD}">
      <dgm:prSet/>
      <dgm:spPr/>
      <dgm:t>
        <a:bodyPr/>
        <a:lstStyle/>
        <a:p>
          <a:endParaRPr lang="fr-FR"/>
        </a:p>
      </dgm:t>
    </dgm:pt>
    <dgm:pt modelId="{38F7EF0A-F726-49FB-8F69-43B05DCC4950}" type="pres">
      <dgm:prSet presAssocID="{96C10D2E-7034-47DB-BA83-1068212D1550}" presName="linear" presStyleCnt="0">
        <dgm:presLayoutVars>
          <dgm:dir/>
          <dgm:resizeHandles val="exact"/>
        </dgm:presLayoutVars>
      </dgm:prSet>
      <dgm:spPr/>
    </dgm:pt>
    <dgm:pt modelId="{0737C4BA-ED3D-4E45-9586-13809D5D97AB}" type="pres">
      <dgm:prSet presAssocID="{A5F154F3-9B01-4FC3-884C-F14DC19AB0CC}" presName="comp" presStyleCnt="0"/>
      <dgm:spPr/>
    </dgm:pt>
    <dgm:pt modelId="{8615F436-59DC-4DE8-BA3D-2269E4112B0C}" type="pres">
      <dgm:prSet presAssocID="{A5F154F3-9B01-4FC3-884C-F14DC19AB0CC}" presName="box" presStyleLbl="node1" presStyleIdx="0" presStyleCnt="3"/>
      <dgm:spPr/>
      <dgm:t>
        <a:bodyPr/>
        <a:lstStyle/>
        <a:p>
          <a:endParaRPr lang="fr-FR"/>
        </a:p>
      </dgm:t>
    </dgm:pt>
    <dgm:pt modelId="{E5AD5670-93A8-4FFF-BE50-FEE99DC6499A}" type="pres">
      <dgm:prSet presAssocID="{A5F154F3-9B01-4FC3-884C-F14DC19AB0CC}" presName="img" presStyleLbl="fgImgPlace1" presStyleIdx="0" presStyleCnt="3" custLinFactY="142304" custLinFactNeighborX="19906" custLinFactNeighborY="200000"/>
      <dgm:spPr>
        <a:blipFill>
          <a:blip xmlns:r="http://schemas.openxmlformats.org/officeDocument/2006/relationships" r:embed="rId1"/>
          <a:srcRect/>
          <a:stretch>
            <a:fillRect t="-47000" b="-47000"/>
          </a:stretch>
        </a:blipFill>
      </dgm:spPr>
    </dgm:pt>
    <dgm:pt modelId="{A792E8F6-CDFB-4A1B-B02D-2B9A35D52D05}" type="pres">
      <dgm:prSet presAssocID="{A5F154F3-9B01-4FC3-884C-F14DC19AB0CC}" presName="text" presStyleLbl="node1" presStyleIdx="0" presStyleCnt="3">
        <dgm:presLayoutVars>
          <dgm:bulletEnabled val="1"/>
        </dgm:presLayoutVars>
      </dgm:prSet>
      <dgm:spPr/>
      <dgm:t>
        <a:bodyPr/>
        <a:lstStyle/>
        <a:p>
          <a:endParaRPr lang="fr-FR"/>
        </a:p>
      </dgm:t>
    </dgm:pt>
    <dgm:pt modelId="{B732C2BD-9A46-4D49-98E3-F60D8F992BCC}" type="pres">
      <dgm:prSet presAssocID="{9F6AA007-14BF-43E0-B1E5-ABBB5F9B8F2C}" presName="spacer" presStyleCnt="0"/>
      <dgm:spPr/>
    </dgm:pt>
    <dgm:pt modelId="{0C113A7C-7ED8-4E1F-92D5-CE7590B5AB86}" type="pres">
      <dgm:prSet presAssocID="{26149016-D7E7-402E-82F6-51CC58F8824D}" presName="comp" presStyleCnt="0"/>
      <dgm:spPr/>
    </dgm:pt>
    <dgm:pt modelId="{FF6FD541-6A77-4B74-A4F8-1079DFCD4ABC}" type="pres">
      <dgm:prSet presAssocID="{26149016-D7E7-402E-82F6-51CC58F8824D}" presName="box" presStyleLbl="node1" presStyleIdx="1" presStyleCnt="3"/>
      <dgm:spPr/>
      <dgm:t>
        <a:bodyPr/>
        <a:lstStyle/>
        <a:p>
          <a:endParaRPr lang="fr-FR"/>
        </a:p>
      </dgm:t>
    </dgm:pt>
    <dgm:pt modelId="{8B35CA03-774D-4DAE-B10E-A4BFDA996396}" type="pres">
      <dgm:prSet presAssocID="{26149016-D7E7-402E-82F6-51CC58F8824D}" presName="img" presStyleLbl="fgImgPlace1" presStyleIdx="1" presStyleCnt="3" custLinFactNeighborX="-2096" custLinFactNeighborY="-4051"/>
      <dgm:spPr>
        <a:blipFill>
          <a:blip xmlns:r="http://schemas.openxmlformats.org/officeDocument/2006/relationships" r:embed="rId1"/>
          <a:srcRect/>
          <a:stretch>
            <a:fillRect t="-47000" b="-47000"/>
          </a:stretch>
        </a:blipFill>
      </dgm:spPr>
    </dgm:pt>
    <dgm:pt modelId="{B340BEB4-6027-45A6-9060-CA82532C0A5D}" type="pres">
      <dgm:prSet presAssocID="{26149016-D7E7-402E-82F6-51CC58F8824D}" presName="text" presStyleLbl="node1" presStyleIdx="1" presStyleCnt="3">
        <dgm:presLayoutVars>
          <dgm:bulletEnabled val="1"/>
        </dgm:presLayoutVars>
      </dgm:prSet>
      <dgm:spPr/>
      <dgm:t>
        <a:bodyPr/>
        <a:lstStyle/>
        <a:p>
          <a:endParaRPr lang="fr-FR"/>
        </a:p>
      </dgm:t>
    </dgm:pt>
    <dgm:pt modelId="{1BADDF58-B0BC-40F9-A21D-A0C72ECA20BE}" type="pres">
      <dgm:prSet presAssocID="{00C7F63D-2B65-40BB-849B-59B71E9DE919}" presName="spacer" presStyleCnt="0"/>
      <dgm:spPr/>
    </dgm:pt>
    <dgm:pt modelId="{CE388CC9-5200-4BEF-A9B1-51AB1F91C7C2}" type="pres">
      <dgm:prSet presAssocID="{139EFC25-FD46-4E94-B55C-A1AB108A270D}" presName="comp" presStyleCnt="0"/>
      <dgm:spPr/>
    </dgm:pt>
    <dgm:pt modelId="{51B34715-B242-448A-8A18-9572A305E2C1}" type="pres">
      <dgm:prSet presAssocID="{139EFC25-FD46-4E94-B55C-A1AB108A270D}" presName="box" presStyleLbl="node1" presStyleIdx="2" presStyleCnt="3"/>
      <dgm:spPr/>
      <dgm:t>
        <a:bodyPr/>
        <a:lstStyle/>
        <a:p>
          <a:endParaRPr lang="fr-FR"/>
        </a:p>
      </dgm:t>
    </dgm:pt>
    <dgm:pt modelId="{E285B171-F4D8-4C37-A7E7-E2659BCA8253}" type="pres">
      <dgm:prSet presAssocID="{139EFC25-FD46-4E94-B55C-A1AB108A270D}" presName="img" presStyleLbl="fgImgPlace1" presStyleIdx="2" presStyleCnt="3"/>
      <dgm:spPr/>
    </dgm:pt>
    <dgm:pt modelId="{F3D5493F-F46D-450C-A3FF-5DA0130B4940}" type="pres">
      <dgm:prSet presAssocID="{139EFC25-FD46-4E94-B55C-A1AB108A270D}" presName="text" presStyleLbl="node1" presStyleIdx="2" presStyleCnt="3">
        <dgm:presLayoutVars>
          <dgm:bulletEnabled val="1"/>
        </dgm:presLayoutVars>
      </dgm:prSet>
      <dgm:spPr/>
      <dgm:t>
        <a:bodyPr/>
        <a:lstStyle/>
        <a:p>
          <a:endParaRPr lang="fr-FR"/>
        </a:p>
      </dgm:t>
    </dgm:pt>
  </dgm:ptLst>
  <dgm:cxnLst>
    <dgm:cxn modelId="{1BDF21C5-A32D-4A39-B2DB-4E717CD495A9}" type="presOf" srcId="{245B9A78-AB55-47A2-8997-B6F2D4ADD1D7}" destId="{51B34715-B242-448A-8A18-9572A305E2C1}" srcOrd="0" destOrd="2" presId="urn:microsoft.com/office/officeart/2005/8/layout/vList4"/>
    <dgm:cxn modelId="{D85E6463-D1F8-413B-9C75-E0A3220D3BC0}" srcId="{139EFC25-FD46-4E94-B55C-A1AB108A270D}" destId="{CE9E32AF-0FBF-4771-86B7-3C5DE2019FF1}" srcOrd="0" destOrd="0" parTransId="{F22E48F0-BDE1-4425-978E-4E542D1A5F8B}" sibTransId="{497F748D-7917-47D1-9383-61494409872A}"/>
    <dgm:cxn modelId="{B61CBC51-65C8-48AA-9F83-A605CD6591DF}" type="presOf" srcId="{A5F154F3-9B01-4FC3-884C-F14DC19AB0CC}" destId="{8615F436-59DC-4DE8-BA3D-2269E4112B0C}" srcOrd="0" destOrd="0" presId="urn:microsoft.com/office/officeart/2005/8/layout/vList4"/>
    <dgm:cxn modelId="{26127507-0F72-42FB-B681-DBE77E95D40A}" type="presOf" srcId="{15AE4A11-4941-4936-A64F-30A60AEA9057}" destId="{A792E8F6-CDFB-4A1B-B02D-2B9A35D52D05}" srcOrd="1" destOrd="2" presId="urn:microsoft.com/office/officeart/2005/8/layout/vList4"/>
    <dgm:cxn modelId="{3B91AB6E-63B3-4AF8-9B10-7358FDAF0817}" type="presOf" srcId="{96C10D2E-7034-47DB-BA83-1068212D1550}" destId="{38F7EF0A-F726-49FB-8F69-43B05DCC4950}" srcOrd="0" destOrd="0" presId="urn:microsoft.com/office/officeart/2005/8/layout/vList4"/>
    <dgm:cxn modelId="{44C2E0A8-68A9-4BC3-81ED-2668F2B075C3}" srcId="{96C10D2E-7034-47DB-BA83-1068212D1550}" destId="{139EFC25-FD46-4E94-B55C-A1AB108A270D}" srcOrd="2" destOrd="0" parTransId="{A18E31E4-78B7-4E94-97D7-BC5306425120}" sibTransId="{CCED933B-3C6E-4284-9BD7-CE7C4D737AE4}"/>
    <dgm:cxn modelId="{F673635C-1A98-4199-84AF-CD6F954CA654}" type="presOf" srcId="{971D191C-6E0F-4817-8E8D-89588775A782}" destId="{8615F436-59DC-4DE8-BA3D-2269E4112B0C}" srcOrd="0" destOrd="1" presId="urn:microsoft.com/office/officeart/2005/8/layout/vList4"/>
    <dgm:cxn modelId="{376686B5-0811-4C7D-9515-5293FB685E0C}" type="presOf" srcId="{245B9A78-AB55-47A2-8997-B6F2D4ADD1D7}" destId="{F3D5493F-F46D-450C-A3FF-5DA0130B4940}" srcOrd="1" destOrd="2" presId="urn:microsoft.com/office/officeart/2005/8/layout/vList4"/>
    <dgm:cxn modelId="{C04D5FE6-E80D-4245-9211-A933A0E15BD0}" type="presOf" srcId="{CE9E32AF-0FBF-4771-86B7-3C5DE2019FF1}" destId="{51B34715-B242-448A-8A18-9572A305E2C1}" srcOrd="0" destOrd="1" presId="urn:microsoft.com/office/officeart/2005/8/layout/vList4"/>
    <dgm:cxn modelId="{3A7D80B6-98D4-448C-ADDE-9D2EC696147E}" type="presOf" srcId="{26149016-D7E7-402E-82F6-51CC58F8824D}" destId="{B340BEB4-6027-45A6-9060-CA82532C0A5D}" srcOrd="1" destOrd="0" presId="urn:microsoft.com/office/officeart/2005/8/layout/vList4"/>
    <dgm:cxn modelId="{207D7A2A-CEAD-4C1A-9837-4119B21630C6}" type="presOf" srcId="{E0E56AA8-66AB-4BBB-B36E-C02866E55610}" destId="{B340BEB4-6027-45A6-9060-CA82532C0A5D}" srcOrd="1" destOrd="1" presId="urn:microsoft.com/office/officeart/2005/8/layout/vList4"/>
    <dgm:cxn modelId="{A5AC0547-C8B4-4D85-A1C2-3A16AC0B2086}" srcId="{A5F154F3-9B01-4FC3-884C-F14DC19AB0CC}" destId="{971D191C-6E0F-4817-8E8D-89588775A782}" srcOrd="0" destOrd="0" parTransId="{951CDE08-5FD2-4947-BD57-D1436F6BB737}" sibTransId="{6944D500-3E0B-4384-9830-7BBF50ACD9A9}"/>
    <dgm:cxn modelId="{A20DB310-5628-40F2-8ED3-18E79D2CFA8C}" srcId="{96C10D2E-7034-47DB-BA83-1068212D1550}" destId="{A5F154F3-9B01-4FC3-884C-F14DC19AB0CC}" srcOrd="0" destOrd="0" parTransId="{2EFF6176-0400-4813-A181-B4170860E631}" sibTransId="{9F6AA007-14BF-43E0-B1E5-ABBB5F9B8F2C}"/>
    <dgm:cxn modelId="{18258538-DE8C-477B-BFEF-163E3CF5541D}" type="presOf" srcId="{114C9867-06D1-427D-8B9E-26BCE8283461}" destId="{FF6FD541-6A77-4B74-A4F8-1079DFCD4ABC}" srcOrd="0" destOrd="2" presId="urn:microsoft.com/office/officeart/2005/8/layout/vList4"/>
    <dgm:cxn modelId="{6593CE28-F5E3-4840-9B15-A488EA2F1799}" srcId="{26149016-D7E7-402E-82F6-51CC58F8824D}" destId="{E0E56AA8-66AB-4BBB-B36E-C02866E55610}" srcOrd="0" destOrd="0" parTransId="{AEAE051A-D23F-4DF8-9E99-598B0AB07BD1}" sibTransId="{F783DE82-3351-41DA-A9D5-FC76F87AFA50}"/>
    <dgm:cxn modelId="{FF4AB92B-8761-4104-9486-DFB1B758A710}" type="presOf" srcId="{CE9E32AF-0FBF-4771-86B7-3C5DE2019FF1}" destId="{F3D5493F-F46D-450C-A3FF-5DA0130B4940}" srcOrd="1" destOrd="1" presId="urn:microsoft.com/office/officeart/2005/8/layout/vList4"/>
    <dgm:cxn modelId="{223CEEAB-51F6-46F5-8E06-CCF4D6DEBBB7}" type="presOf" srcId="{E0E56AA8-66AB-4BBB-B36E-C02866E55610}" destId="{FF6FD541-6A77-4B74-A4F8-1079DFCD4ABC}" srcOrd="0" destOrd="1" presId="urn:microsoft.com/office/officeart/2005/8/layout/vList4"/>
    <dgm:cxn modelId="{665E3D7E-0792-4962-997A-C182C4F846D6}" srcId="{26149016-D7E7-402E-82F6-51CC58F8824D}" destId="{114C9867-06D1-427D-8B9E-26BCE8283461}" srcOrd="1" destOrd="0" parTransId="{5EFCB614-2B6C-41A1-99D8-FBA1CDD11579}" sibTransId="{D4492FB6-A6E6-4ADF-8F43-796994B258F3}"/>
    <dgm:cxn modelId="{6D54B5E6-B1DF-441E-B7E9-650EA3B4D037}" type="presOf" srcId="{139EFC25-FD46-4E94-B55C-A1AB108A270D}" destId="{F3D5493F-F46D-450C-A3FF-5DA0130B4940}" srcOrd="1" destOrd="0" presId="urn:microsoft.com/office/officeart/2005/8/layout/vList4"/>
    <dgm:cxn modelId="{AF0C7D0D-AEF6-4DD0-9165-2CFDF41FC02F}" type="presOf" srcId="{114C9867-06D1-427D-8B9E-26BCE8283461}" destId="{B340BEB4-6027-45A6-9060-CA82532C0A5D}" srcOrd="1" destOrd="2" presId="urn:microsoft.com/office/officeart/2005/8/layout/vList4"/>
    <dgm:cxn modelId="{0761DB87-45FB-41CB-8EB2-F93388E6941C}" type="presOf" srcId="{139EFC25-FD46-4E94-B55C-A1AB108A270D}" destId="{51B34715-B242-448A-8A18-9572A305E2C1}" srcOrd="0" destOrd="0" presId="urn:microsoft.com/office/officeart/2005/8/layout/vList4"/>
    <dgm:cxn modelId="{C5E16D55-C9C0-4723-9F63-4B134702BD51}" type="presOf" srcId="{971D191C-6E0F-4817-8E8D-89588775A782}" destId="{A792E8F6-CDFB-4A1B-B02D-2B9A35D52D05}" srcOrd="1" destOrd="1" presId="urn:microsoft.com/office/officeart/2005/8/layout/vList4"/>
    <dgm:cxn modelId="{EA93A017-8289-41DE-A3CA-7EF1279B908F}" type="presOf" srcId="{15AE4A11-4941-4936-A64F-30A60AEA9057}" destId="{8615F436-59DC-4DE8-BA3D-2269E4112B0C}" srcOrd="0" destOrd="2" presId="urn:microsoft.com/office/officeart/2005/8/layout/vList4"/>
    <dgm:cxn modelId="{E6A618A5-5972-424D-A8E5-BF45933F3DDF}" srcId="{139EFC25-FD46-4E94-B55C-A1AB108A270D}" destId="{245B9A78-AB55-47A2-8997-B6F2D4ADD1D7}" srcOrd="1" destOrd="0" parTransId="{A8669A4C-0702-4D1C-A847-30085E2AADEB}" sibTransId="{6B140DB9-FAB2-4664-BFD2-22F0FE5F31DF}"/>
    <dgm:cxn modelId="{F8FEAE22-7335-4F91-AC92-F05003880736}" srcId="{96C10D2E-7034-47DB-BA83-1068212D1550}" destId="{26149016-D7E7-402E-82F6-51CC58F8824D}" srcOrd="1" destOrd="0" parTransId="{5FA8CF12-4FDD-4B33-982C-AAEBCC327717}" sibTransId="{00C7F63D-2B65-40BB-849B-59B71E9DE919}"/>
    <dgm:cxn modelId="{3E32A2D8-C404-45C1-AACD-CC0837E148B7}" type="presOf" srcId="{26149016-D7E7-402E-82F6-51CC58F8824D}" destId="{FF6FD541-6A77-4B74-A4F8-1079DFCD4ABC}" srcOrd="0" destOrd="0" presId="urn:microsoft.com/office/officeart/2005/8/layout/vList4"/>
    <dgm:cxn modelId="{FF8771C7-6DCB-49B3-86ED-31962F09B2F8}" type="presOf" srcId="{A5F154F3-9B01-4FC3-884C-F14DC19AB0CC}" destId="{A792E8F6-CDFB-4A1B-B02D-2B9A35D52D05}" srcOrd="1" destOrd="0" presId="urn:microsoft.com/office/officeart/2005/8/layout/vList4"/>
    <dgm:cxn modelId="{C661869C-9A14-4185-8257-D439403ED5CD}" srcId="{A5F154F3-9B01-4FC3-884C-F14DC19AB0CC}" destId="{15AE4A11-4941-4936-A64F-30A60AEA9057}" srcOrd="1" destOrd="0" parTransId="{C4B8BA69-A6D5-4302-80A7-68A4A4858A9C}" sibTransId="{5B019B01-DE2F-4D61-B894-0DEB12F96197}"/>
    <dgm:cxn modelId="{06BD29D8-B1B1-44A3-8A88-3447CF91F21C}" type="presParOf" srcId="{38F7EF0A-F726-49FB-8F69-43B05DCC4950}" destId="{0737C4BA-ED3D-4E45-9586-13809D5D97AB}" srcOrd="0" destOrd="0" presId="urn:microsoft.com/office/officeart/2005/8/layout/vList4"/>
    <dgm:cxn modelId="{7BE3B766-D049-4F2B-BFA8-74747E96C453}" type="presParOf" srcId="{0737C4BA-ED3D-4E45-9586-13809D5D97AB}" destId="{8615F436-59DC-4DE8-BA3D-2269E4112B0C}" srcOrd="0" destOrd="0" presId="urn:microsoft.com/office/officeart/2005/8/layout/vList4"/>
    <dgm:cxn modelId="{5BCA76A6-7593-46A6-ABEB-16CEBA8A217B}" type="presParOf" srcId="{0737C4BA-ED3D-4E45-9586-13809D5D97AB}" destId="{E5AD5670-93A8-4FFF-BE50-FEE99DC6499A}" srcOrd="1" destOrd="0" presId="urn:microsoft.com/office/officeart/2005/8/layout/vList4"/>
    <dgm:cxn modelId="{3984276D-4F43-4DC5-96D1-D2039E7E60D8}" type="presParOf" srcId="{0737C4BA-ED3D-4E45-9586-13809D5D97AB}" destId="{A792E8F6-CDFB-4A1B-B02D-2B9A35D52D05}" srcOrd="2" destOrd="0" presId="urn:microsoft.com/office/officeart/2005/8/layout/vList4"/>
    <dgm:cxn modelId="{3A0AC1BE-3215-4F4B-B0D1-6884AC56D1A8}" type="presParOf" srcId="{38F7EF0A-F726-49FB-8F69-43B05DCC4950}" destId="{B732C2BD-9A46-4D49-98E3-F60D8F992BCC}" srcOrd="1" destOrd="0" presId="urn:microsoft.com/office/officeart/2005/8/layout/vList4"/>
    <dgm:cxn modelId="{1B7805B7-AB2C-46CE-A164-A4B2D99D6442}" type="presParOf" srcId="{38F7EF0A-F726-49FB-8F69-43B05DCC4950}" destId="{0C113A7C-7ED8-4E1F-92D5-CE7590B5AB86}" srcOrd="2" destOrd="0" presId="urn:microsoft.com/office/officeart/2005/8/layout/vList4"/>
    <dgm:cxn modelId="{442EDAA0-BDBA-4B78-8736-509082CB7893}" type="presParOf" srcId="{0C113A7C-7ED8-4E1F-92D5-CE7590B5AB86}" destId="{FF6FD541-6A77-4B74-A4F8-1079DFCD4ABC}" srcOrd="0" destOrd="0" presId="urn:microsoft.com/office/officeart/2005/8/layout/vList4"/>
    <dgm:cxn modelId="{8A12A1A5-1F1E-4BF5-99E9-C1925A449D4F}" type="presParOf" srcId="{0C113A7C-7ED8-4E1F-92D5-CE7590B5AB86}" destId="{8B35CA03-774D-4DAE-B10E-A4BFDA996396}" srcOrd="1" destOrd="0" presId="urn:microsoft.com/office/officeart/2005/8/layout/vList4"/>
    <dgm:cxn modelId="{74D2A16C-E206-4E9E-AD48-CBF4D240409E}" type="presParOf" srcId="{0C113A7C-7ED8-4E1F-92D5-CE7590B5AB86}" destId="{B340BEB4-6027-45A6-9060-CA82532C0A5D}" srcOrd="2" destOrd="0" presId="urn:microsoft.com/office/officeart/2005/8/layout/vList4"/>
    <dgm:cxn modelId="{78F66B99-E4CB-4563-A9A8-7E3711825B7C}" type="presParOf" srcId="{38F7EF0A-F726-49FB-8F69-43B05DCC4950}" destId="{1BADDF58-B0BC-40F9-A21D-A0C72ECA20BE}" srcOrd="3" destOrd="0" presId="urn:microsoft.com/office/officeart/2005/8/layout/vList4"/>
    <dgm:cxn modelId="{3B60BD49-07A2-4003-8278-B5D2D3787050}" type="presParOf" srcId="{38F7EF0A-F726-49FB-8F69-43B05DCC4950}" destId="{CE388CC9-5200-4BEF-A9B1-51AB1F91C7C2}" srcOrd="4" destOrd="0" presId="urn:microsoft.com/office/officeart/2005/8/layout/vList4"/>
    <dgm:cxn modelId="{C0B3C85B-157F-4B05-9935-459853C96750}" type="presParOf" srcId="{CE388CC9-5200-4BEF-A9B1-51AB1F91C7C2}" destId="{51B34715-B242-448A-8A18-9572A305E2C1}" srcOrd="0" destOrd="0" presId="urn:microsoft.com/office/officeart/2005/8/layout/vList4"/>
    <dgm:cxn modelId="{8996C3BD-1D11-439F-8819-8560CA946445}" type="presParOf" srcId="{CE388CC9-5200-4BEF-A9B1-51AB1F91C7C2}" destId="{E285B171-F4D8-4C37-A7E7-E2659BCA8253}" srcOrd="1" destOrd="0" presId="urn:microsoft.com/office/officeart/2005/8/layout/vList4"/>
    <dgm:cxn modelId="{3C5F44C0-C003-44E5-B2F8-A6C5DDEE9236}" type="presParOf" srcId="{CE388CC9-5200-4BEF-A9B1-51AB1F91C7C2}" destId="{F3D5493F-F46D-450C-A3FF-5DA0130B494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F01975-637F-42F1-B6B3-D427A91A909B}" type="doc">
      <dgm:prSet loTypeId="urn:microsoft.com/office/officeart/2005/8/layout/hProcess7" loCatId="list" qsTypeId="urn:microsoft.com/office/officeart/2005/8/quickstyle/simple1" qsCatId="simple" csTypeId="urn:microsoft.com/office/officeart/2005/8/colors/colorful5" csCatId="colorful" phldr="1"/>
      <dgm:spPr/>
      <dgm:t>
        <a:bodyPr/>
        <a:lstStyle/>
        <a:p>
          <a:endParaRPr lang="fr-FR"/>
        </a:p>
      </dgm:t>
    </dgm:pt>
    <dgm:pt modelId="{B18B84E6-3EC1-4B7D-A176-755C91358D1F}">
      <dgm:prSet phldrT="[Texte]" phldr="1"/>
      <dgm:spPr/>
      <dgm:t>
        <a:bodyPr/>
        <a:lstStyle/>
        <a:p>
          <a:endParaRPr lang="fr-FR"/>
        </a:p>
      </dgm:t>
    </dgm:pt>
    <dgm:pt modelId="{475A0932-F14B-4B82-99C5-6DB7B6917536}" type="parTrans" cxnId="{4774E97D-CF71-4638-B537-EE8DB4B98B2C}">
      <dgm:prSet/>
      <dgm:spPr/>
      <dgm:t>
        <a:bodyPr/>
        <a:lstStyle/>
        <a:p>
          <a:endParaRPr lang="fr-FR"/>
        </a:p>
      </dgm:t>
    </dgm:pt>
    <dgm:pt modelId="{B15C70A4-D75A-4F2F-A8B3-BB996949FA2E}" type="sibTrans" cxnId="{4774E97D-CF71-4638-B537-EE8DB4B98B2C}">
      <dgm:prSet/>
      <dgm:spPr/>
      <dgm:t>
        <a:bodyPr/>
        <a:lstStyle/>
        <a:p>
          <a:endParaRPr lang="fr-FR"/>
        </a:p>
      </dgm:t>
    </dgm:pt>
    <dgm:pt modelId="{7B0A6B87-8316-403D-B0BC-10910B0C607F}">
      <dgm:prSet phldrT="[Texte]" custT="1"/>
      <dgm:spPr/>
      <dgm:t>
        <a:bodyPr/>
        <a:lstStyle/>
        <a:p>
          <a:r>
            <a:rPr lang="fr-FR" sz="2400" dirty="0" smtClean="0"/>
            <a:t>1</a:t>
          </a:r>
          <a:r>
            <a:rPr lang="fr-FR" sz="2400" baseline="30000" dirty="0" smtClean="0"/>
            <a:t>er</a:t>
          </a:r>
          <a:r>
            <a:rPr lang="fr-FR" sz="2400" dirty="0" smtClean="0"/>
            <a:t> style pompéien (2s avant JC) </a:t>
          </a:r>
        </a:p>
        <a:p>
          <a:r>
            <a:rPr lang="fr-FR" sz="2400" dirty="0" smtClean="0"/>
            <a:t>Donner l’illusion de mur plus riche avec l’ajout d’éléments architecturaux en relief / fausse plaque de marbre</a:t>
          </a:r>
        </a:p>
        <a:p>
          <a:r>
            <a:rPr lang="fr-FR" sz="2400" dirty="0" smtClean="0"/>
            <a:t>Tech : stuc </a:t>
          </a:r>
        </a:p>
        <a:p>
          <a:endParaRPr lang="fr-FR" sz="2400" dirty="0" smtClean="0"/>
        </a:p>
      </dgm:t>
    </dgm:pt>
    <dgm:pt modelId="{9BAE6A56-B033-4EE7-A7CE-221EBC101A1A}" type="parTrans" cxnId="{27D07363-359C-46BC-9BDB-1DC3786E60C6}">
      <dgm:prSet/>
      <dgm:spPr/>
      <dgm:t>
        <a:bodyPr/>
        <a:lstStyle/>
        <a:p>
          <a:endParaRPr lang="fr-FR"/>
        </a:p>
      </dgm:t>
    </dgm:pt>
    <dgm:pt modelId="{6AD85F2D-602E-4FDE-9469-B8B26BF59BC7}" type="sibTrans" cxnId="{27D07363-359C-46BC-9BDB-1DC3786E60C6}">
      <dgm:prSet/>
      <dgm:spPr/>
      <dgm:t>
        <a:bodyPr/>
        <a:lstStyle/>
        <a:p>
          <a:endParaRPr lang="fr-FR"/>
        </a:p>
      </dgm:t>
    </dgm:pt>
    <dgm:pt modelId="{96339D80-095B-4D33-A741-882F3F672C60}">
      <dgm:prSet phldrT="[Texte]" phldr="1"/>
      <dgm:spPr/>
      <dgm:t>
        <a:bodyPr/>
        <a:lstStyle/>
        <a:p>
          <a:endParaRPr lang="fr-FR"/>
        </a:p>
      </dgm:t>
    </dgm:pt>
    <dgm:pt modelId="{46D8039C-0DB8-4A33-B939-A33403702104}" type="parTrans" cxnId="{62ADA16B-6897-4DC3-B062-D37983FB487B}">
      <dgm:prSet/>
      <dgm:spPr/>
      <dgm:t>
        <a:bodyPr/>
        <a:lstStyle/>
        <a:p>
          <a:endParaRPr lang="fr-FR"/>
        </a:p>
      </dgm:t>
    </dgm:pt>
    <dgm:pt modelId="{CA0D8DED-C6F3-4163-973D-00F754563743}" type="sibTrans" cxnId="{62ADA16B-6897-4DC3-B062-D37983FB487B}">
      <dgm:prSet/>
      <dgm:spPr/>
      <dgm:t>
        <a:bodyPr/>
        <a:lstStyle/>
        <a:p>
          <a:endParaRPr lang="fr-FR"/>
        </a:p>
      </dgm:t>
    </dgm:pt>
    <dgm:pt modelId="{BDFB1677-EC60-418F-86A2-276A64832DDE}">
      <dgm:prSet phldrT="[Texte]" custT="1"/>
      <dgm:spPr/>
      <dgm:t>
        <a:bodyPr/>
        <a:lstStyle/>
        <a:p>
          <a:r>
            <a:rPr lang="fr-FR" sz="2400" dirty="0" smtClean="0"/>
            <a:t>2</a:t>
          </a:r>
          <a:r>
            <a:rPr lang="fr-FR" sz="2400" baseline="30000" dirty="0" smtClean="0"/>
            <a:t>ème</a:t>
          </a:r>
          <a:r>
            <a:rPr lang="fr-FR" sz="2400" dirty="0" smtClean="0"/>
            <a:t> style pompéien (1s avant JC )</a:t>
          </a:r>
        </a:p>
        <a:p>
          <a:r>
            <a:rPr lang="fr-FR" sz="2400" dirty="0" smtClean="0"/>
            <a:t>Révolution picturale : le trompe l’œil </a:t>
          </a:r>
          <a:endParaRPr lang="fr-FR" sz="2400" dirty="0"/>
        </a:p>
      </dgm:t>
    </dgm:pt>
    <dgm:pt modelId="{785404E6-0EF0-4205-9F33-A4F531274200}" type="parTrans" cxnId="{FBEF08EF-E715-44D7-811A-0B1AC1805EBA}">
      <dgm:prSet/>
      <dgm:spPr/>
      <dgm:t>
        <a:bodyPr/>
        <a:lstStyle/>
        <a:p>
          <a:endParaRPr lang="fr-FR"/>
        </a:p>
      </dgm:t>
    </dgm:pt>
    <dgm:pt modelId="{0E1617C7-6BA2-41F5-B271-5366C7580F6F}" type="sibTrans" cxnId="{FBEF08EF-E715-44D7-811A-0B1AC1805EBA}">
      <dgm:prSet/>
      <dgm:spPr/>
      <dgm:t>
        <a:bodyPr/>
        <a:lstStyle/>
        <a:p>
          <a:endParaRPr lang="fr-FR"/>
        </a:p>
      </dgm:t>
    </dgm:pt>
    <dgm:pt modelId="{6B577616-4E0C-4201-8F78-2BE19ED85272}">
      <dgm:prSet phldrT="[Texte]" phldr="1"/>
      <dgm:spPr/>
      <dgm:t>
        <a:bodyPr/>
        <a:lstStyle/>
        <a:p>
          <a:endParaRPr lang="fr-FR"/>
        </a:p>
      </dgm:t>
    </dgm:pt>
    <dgm:pt modelId="{08FE211D-D1EB-48FD-ACB5-FB6A8200C3B9}" type="parTrans" cxnId="{86173C98-9EF4-40B1-91D8-729A708FCA13}">
      <dgm:prSet/>
      <dgm:spPr/>
      <dgm:t>
        <a:bodyPr/>
        <a:lstStyle/>
        <a:p>
          <a:endParaRPr lang="fr-FR"/>
        </a:p>
      </dgm:t>
    </dgm:pt>
    <dgm:pt modelId="{367BBD79-AC31-4854-B928-31F3DE09A189}" type="sibTrans" cxnId="{86173C98-9EF4-40B1-91D8-729A708FCA13}">
      <dgm:prSet/>
      <dgm:spPr/>
      <dgm:t>
        <a:bodyPr/>
        <a:lstStyle/>
        <a:p>
          <a:endParaRPr lang="fr-FR"/>
        </a:p>
      </dgm:t>
    </dgm:pt>
    <dgm:pt modelId="{7406ED5E-2CE9-4A62-9E1A-A3D9E54F7AE9}">
      <dgm:prSet phldrT="[Texte]" custT="1"/>
      <dgm:spPr/>
      <dgm:t>
        <a:bodyPr/>
        <a:lstStyle/>
        <a:p>
          <a:r>
            <a:rPr lang="fr-FR" sz="2400" dirty="0" smtClean="0"/>
            <a:t>3</a:t>
          </a:r>
          <a:r>
            <a:rPr lang="fr-FR" sz="2400" baseline="30000" dirty="0" smtClean="0"/>
            <a:t>ème</a:t>
          </a:r>
          <a:r>
            <a:rPr lang="fr-FR" sz="2400" dirty="0" smtClean="0"/>
            <a:t> style pompéien (10ans avant JC ) </a:t>
          </a:r>
        </a:p>
        <a:p>
          <a:r>
            <a:rPr lang="fr-FR" sz="2400" dirty="0" smtClean="0"/>
            <a:t>Scènes idylliques </a:t>
          </a:r>
          <a:endParaRPr lang="fr-FR" sz="2400" dirty="0"/>
        </a:p>
      </dgm:t>
    </dgm:pt>
    <dgm:pt modelId="{0C27B9F5-3E04-4098-BA8C-6F472D32BB89}" type="parTrans" cxnId="{3C5B0869-FCDE-4CC4-B906-581C7C3D319F}">
      <dgm:prSet/>
      <dgm:spPr/>
      <dgm:t>
        <a:bodyPr/>
        <a:lstStyle/>
        <a:p>
          <a:endParaRPr lang="fr-FR"/>
        </a:p>
      </dgm:t>
    </dgm:pt>
    <dgm:pt modelId="{39229FB7-D80C-493C-A47A-B591579082C8}" type="sibTrans" cxnId="{3C5B0869-FCDE-4CC4-B906-581C7C3D319F}">
      <dgm:prSet/>
      <dgm:spPr/>
      <dgm:t>
        <a:bodyPr/>
        <a:lstStyle/>
        <a:p>
          <a:endParaRPr lang="fr-FR"/>
        </a:p>
      </dgm:t>
    </dgm:pt>
    <dgm:pt modelId="{FFC20C3A-C092-408F-AD9A-1E59C991C57B}" type="pres">
      <dgm:prSet presAssocID="{C1F01975-637F-42F1-B6B3-D427A91A909B}" presName="Name0" presStyleCnt="0">
        <dgm:presLayoutVars>
          <dgm:dir/>
          <dgm:animLvl val="lvl"/>
          <dgm:resizeHandles val="exact"/>
        </dgm:presLayoutVars>
      </dgm:prSet>
      <dgm:spPr/>
    </dgm:pt>
    <dgm:pt modelId="{EC91B721-C10D-4746-8220-4ACA270AC7F7}" type="pres">
      <dgm:prSet presAssocID="{B18B84E6-3EC1-4B7D-A176-755C91358D1F}" presName="compositeNode" presStyleCnt="0">
        <dgm:presLayoutVars>
          <dgm:bulletEnabled val="1"/>
        </dgm:presLayoutVars>
      </dgm:prSet>
      <dgm:spPr/>
    </dgm:pt>
    <dgm:pt modelId="{80204B40-39F9-4A63-ABC7-36785EDC9EDA}" type="pres">
      <dgm:prSet presAssocID="{B18B84E6-3EC1-4B7D-A176-755C91358D1F}" presName="bgRect" presStyleLbl="node1" presStyleIdx="0" presStyleCnt="3"/>
      <dgm:spPr/>
    </dgm:pt>
    <dgm:pt modelId="{A1F30483-DB83-4448-959F-FD4B2E00CA24}" type="pres">
      <dgm:prSet presAssocID="{B18B84E6-3EC1-4B7D-A176-755C91358D1F}" presName="parentNode" presStyleLbl="node1" presStyleIdx="0" presStyleCnt="3">
        <dgm:presLayoutVars>
          <dgm:chMax val="0"/>
          <dgm:bulletEnabled val="1"/>
        </dgm:presLayoutVars>
      </dgm:prSet>
      <dgm:spPr/>
    </dgm:pt>
    <dgm:pt modelId="{9FFC355F-D4C5-4412-8AE1-CE270542240D}" type="pres">
      <dgm:prSet presAssocID="{B18B84E6-3EC1-4B7D-A176-755C91358D1F}" presName="childNode" presStyleLbl="node1" presStyleIdx="0" presStyleCnt="3">
        <dgm:presLayoutVars>
          <dgm:bulletEnabled val="1"/>
        </dgm:presLayoutVars>
      </dgm:prSet>
      <dgm:spPr/>
      <dgm:t>
        <a:bodyPr/>
        <a:lstStyle/>
        <a:p>
          <a:endParaRPr lang="fr-FR"/>
        </a:p>
      </dgm:t>
    </dgm:pt>
    <dgm:pt modelId="{33FCCAF9-D798-45F0-A3BF-F163AB150C8B}" type="pres">
      <dgm:prSet presAssocID="{B15C70A4-D75A-4F2F-A8B3-BB996949FA2E}" presName="hSp" presStyleCnt="0"/>
      <dgm:spPr/>
    </dgm:pt>
    <dgm:pt modelId="{00B732DE-E270-4FE1-836C-94BA957EBF5D}" type="pres">
      <dgm:prSet presAssocID="{B15C70A4-D75A-4F2F-A8B3-BB996949FA2E}" presName="vProcSp" presStyleCnt="0"/>
      <dgm:spPr/>
    </dgm:pt>
    <dgm:pt modelId="{810F4201-C885-4F07-83FC-58A600EE8FE7}" type="pres">
      <dgm:prSet presAssocID="{B15C70A4-D75A-4F2F-A8B3-BB996949FA2E}" presName="vSp1" presStyleCnt="0"/>
      <dgm:spPr/>
    </dgm:pt>
    <dgm:pt modelId="{7B261C05-1EC4-4A3F-9A8F-C7C186E00C71}" type="pres">
      <dgm:prSet presAssocID="{B15C70A4-D75A-4F2F-A8B3-BB996949FA2E}" presName="simulatedConn" presStyleLbl="solidFgAcc1" presStyleIdx="0" presStyleCnt="2"/>
      <dgm:spPr/>
    </dgm:pt>
    <dgm:pt modelId="{0A85D551-30BE-47AA-A753-1FB60D68A888}" type="pres">
      <dgm:prSet presAssocID="{B15C70A4-D75A-4F2F-A8B3-BB996949FA2E}" presName="vSp2" presStyleCnt="0"/>
      <dgm:spPr/>
    </dgm:pt>
    <dgm:pt modelId="{FC76B3D3-6636-475E-A0A9-42CE19C3C1B8}" type="pres">
      <dgm:prSet presAssocID="{B15C70A4-D75A-4F2F-A8B3-BB996949FA2E}" presName="sibTrans" presStyleCnt="0"/>
      <dgm:spPr/>
    </dgm:pt>
    <dgm:pt modelId="{F2979833-BD32-4329-A224-80EF5C2A1D40}" type="pres">
      <dgm:prSet presAssocID="{96339D80-095B-4D33-A741-882F3F672C60}" presName="compositeNode" presStyleCnt="0">
        <dgm:presLayoutVars>
          <dgm:bulletEnabled val="1"/>
        </dgm:presLayoutVars>
      </dgm:prSet>
      <dgm:spPr/>
    </dgm:pt>
    <dgm:pt modelId="{4492E40A-A15F-4762-BDA2-35A5ED5C9233}" type="pres">
      <dgm:prSet presAssocID="{96339D80-095B-4D33-A741-882F3F672C60}" presName="bgRect" presStyleLbl="node1" presStyleIdx="1" presStyleCnt="3"/>
      <dgm:spPr/>
    </dgm:pt>
    <dgm:pt modelId="{51FD43CD-2E56-49D4-B8F9-97E20C9B4692}" type="pres">
      <dgm:prSet presAssocID="{96339D80-095B-4D33-A741-882F3F672C60}" presName="parentNode" presStyleLbl="node1" presStyleIdx="1" presStyleCnt="3">
        <dgm:presLayoutVars>
          <dgm:chMax val="0"/>
          <dgm:bulletEnabled val="1"/>
        </dgm:presLayoutVars>
      </dgm:prSet>
      <dgm:spPr/>
    </dgm:pt>
    <dgm:pt modelId="{6DF6FCCA-9F5A-4907-9B43-78FC94F108AB}" type="pres">
      <dgm:prSet presAssocID="{96339D80-095B-4D33-A741-882F3F672C60}" presName="childNode" presStyleLbl="node1" presStyleIdx="1" presStyleCnt="3">
        <dgm:presLayoutVars>
          <dgm:bulletEnabled val="1"/>
        </dgm:presLayoutVars>
      </dgm:prSet>
      <dgm:spPr/>
      <dgm:t>
        <a:bodyPr/>
        <a:lstStyle/>
        <a:p>
          <a:endParaRPr lang="fr-FR"/>
        </a:p>
      </dgm:t>
    </dgm:pt>
    <dgm:pt modelId="{D3DCE637-F32F-4E68-BBD7-5A355116A3DC}" type="pres">
      <dgm:prSet presAssocID="{CA0D8DED-C6F3-4163-973D-00F754563743}" presName="hSp" presStyleCnt="0"/>
      <dgm:spPr/>
    </dgm:pt>
    <dgm:pt modelId="{8E72E8A6-43DE-4A9F-8E58-5B8F1CF2206D}" type="pres">
      <dgm:prSet presAssocID="{CA0D8DED-C6F3-4163-973D-00F754563743}" presName="vProcSp" presStyleCnt="0"/>
      <dgm:spPr/>
    </dgm:pt>
    <dgm:pt modelId="{10559C00-FC40-43C2-BC60-914A6F3E1551}" type="pres">
      <dgm:prSet presAssocID="{CA0D8DED-C6F3-4163-973D-00F754563743}" presName="vSp1" presStyleCnt="0"/>
      <dgm:spPr/>
    </dgm:pt>
    <dgm:pt modelId="{CCF23550-C79D-4E4D-B3E5-E44FE3EA0598}" type="pres">
      <dgm:prSet presAssocID="{CA0D8DED-C6F3-4163-973D-00F754563743}" presName="simulatedConn" presStyleLbl="solidFgAcc1" presStyleIdx="1" presStyleCnt="2"/>
      <dgm:spPr/>
    </dgm:pt>
    <dgm:pt modelId="{65B4CC10-1C52-4CF0-B57D-AA7F804F1AA7}" type="pres">
      <dgm:prSet presAssocID="{CA0D8DED-C6F3-4163-973D-00F754563743}" presName="vSp2" presStyleCnt="0"/>
      <dgm:spPr/>
    </dgm:pt>
    <dgm:pt modelId="{7676D86A-3DD5-49AA-A340-9FDE9D8CC08B}" type="pres">
      <dgm:prSet presAssocID="{CA0D8DED-C6F3-4163-973D-00F754563743}" presName="sibTrans" presStyleCnt="0"/>
      <dgm:spPr/>
    </dgm:pt>
    <dgm:pt modelId="{880688ED-FECB-4CE5-A826-93A036F6E2DA}" type="pres">
      <dgm:prSet presAssocID="{6B577616-4E0C-4201-8F78-2BE19ED85272}" presName="compositeNode" presStyleCnt="0">
        <dgm:presLayoutVars>
          <dgm:bulletEnabled val="1"/>
        </dgm:presLayoutVars>
      </dgm:prSet>
      <dgm:spPr/>
    </dgm:pt>
    <dgm:pt modelId="{88A391DB-BB82-470C-8B38-EDE89976732B}" type="pres">
      <dgm:prSet presAssocID="{6B577616-4E0C-4201-8F78-2BE19ED85272}" presName="bgRect" presStyleLbl="node1" presStyleIdx="2" presStyleCnt="3"/>
      <dgm:spPr/>
    </dgm:pt>
    <dgm:pt modelId="{1A410DE6-F081-4D57-A91F-B62A6CD409AC}" type="pres">
      <dgm:prSet presAssocID="{6B577616-4E0C-4201-8F78-2BE19ED85272}" presName="parentNode" presStyleLbl="node1" presStyleIdx="2" presStyleCnt="3">
        <dgm:presLayoutVars>
          <dgm:chMax val="0"/>
          <dgm:bulletEnabled val="1"/>
        </dgm:presLayoutVars>
      </dgm:prSet>
      <dgm:spPr/>
    </dgm:pt>
    <dgm:pt modelId="{569C6FDE-39B3-4B86-B429-7991BBFD1AD8}" type="pres">
      <dgm:prSet presAssocID="{6B577616-4E0C-4201-8F78-2BE19ED85272}" presName="childNode" presStyleLbl="node1" presStyleIdx="2" presStyleCnt="3">
        <dgm:presLayoutVars>
          <dgm:bulletEnabled val="1"/>
        </dgm:presLayoutVars>
      </dgm:prSet>
      <dgm:spPr/>
      <dgm:t>
        <a:bodyPr/>
        <a:lstStyle/>
        <a:p>
          <a:endParaRPr lang="fr-FR"/>
        </a:p>
      </dgm:t>
    </dgm:pt>
  </dgm:ptLst>
  <dgm:cxnLst>
    <dgm:cxn modelId="{657AC84B-A5BE-4419-9753-A4A5718FE441}" type="presOf" srcId="{6B577616-4E0C-4201-8F78-2BE19ED85272}" destId="{88A391DB-BB82-470C-8B38-EDE89976732B}" srcOrd="0" destOrd="0" presId="urn:microsoft.com/office/officeart/2005/8/layout/hProcess7"/>
    <dgm:cxn modelId="{D4D11F3F-E3C6-4DAA-89B2-A5D3A3888411}" type="presOf" srcId="{B18B84E6-3EC1-4B7D-A176-755C91358D1F}" destId="{A1F30483-DB83-4448-959F-FD4B2E00CA24}" srcOrd="1" destOrd="0" presId="urn:microsoft.com/office/officeart/2005/8/layout/hProcess7"/>
    <dgm:cxn modelId="{27D07363-359C-46BC-9BDB-1DC3786E60C6}" srcId="{B18B84E6-3EC1-4B7D-A176-755C91358D1F}" destId="{7B0A6B87-8316-403D-B0BC-10910B0C607F}" srcOrd="0" destOrd="0" parTransId="{9BAE6A56-B033-4EE7-A7CE-221EBC101A1A}" sibTransId="{6AD85F2D-602E-4FDE-9469-B8B26BF59BC7}"/>
    <dgm:cxn modelId="{AC69FCAF-D366-4800-9CB6-EF69D3BA5AC2}" type="presOf" srcId="{6B577616-4E0C-4201-8F78-2BE19ED85272}" destId="{1A410DE6-F081-4D57-A91F-B62A6CD409AC}" srcOrd="1" destOrd="0" presId="urn:microsoft.com/office/officeart/2005/8/layout/hProcess7"/>
    <dgm:cxn modelId="{6396B2D2-36EF-4250-A818-094842A84354}" type="presOf" srcId="{B18B84E6-3EC1-4B7D-A176-755C91358D1F}" destId="{80204B40-39F9-4A63-ABC7-36785EDC9EDA}" srcOrd="0" destOrd="0" presId="urn:microsoft.com/office/officeart/2005/8/layout/hProcess7"/>
    <dgm:cxn modelId="{E6CD7712-8826-4E82-A446-235F90A493FE}" type="presOf" srcId="{96339D80-095B-4D33-A741-882F3F672C60}" destId="{51FD43CD-2E56-49D4-B8F9-97E20C9B4692}" srcOrd="1" destOrd="0" presId="urn:microsoft.com/office/officeart/2005/8/layout/hProcess7"/>
    <dgm:cxn modelId="{3C5B0869-FCDE-4CC4-B906-581C7C3D319F}" srcId="{6B577616-4E0C-4201-8F78-2BE19ED85272}" destId="{7406ED5E-2CE9-4A62-9E1A-A3D9E54F7AE9}" srcOrd="0" destOrd="0" parTransId="{0C27B9F5-3E04-4098-BA8C-6F472D32BB89}" sibTransId="{39229FB7-D80C-493C-A47A-B591579082C8}"/>
    <dgm:cxn modelId="{72F0690A-07D0-4191-AE97-0B4213841782}" type="presOf" srcId="{BDFB1677-EC60-418F-86A2-276A64832DDE}" destId="{6DF6FCCA-9F5A-4907-9B43-78FC94F108AB}" srcOrd="0" destOrd="0" presId="urn:microsoft.com/office/officeart/2005/8/layout/hProcess7"/>
    <dgm:cxn modelId="{4774E97D-CF71-4638-B537-EE8DB4B98B2C}" srcId="{C1F01975-637F-42F1-B6B3-D427A91A909B}" destId="{B18B84E6-3EC1-4B7D-A176-755C91358D1F}" srcOrd="0" destOrd="0" parTransId="{475A0932-F14B-4B82-99C5-6DB7B6917536}" sibTransId="{B15C70A4-D75A-4F2F-A8B3-BB996949FA2E}"/>
    <dgm:cxn modelId="{DC603C95-EB80-4900-8F3E-ECE8958BA687}" type="presOf" srcId="{96339D80-095B-4D33-A741-882F3F672C60}" destId="{4492E40A-A15F-4762-BDA2-35A5ED5C9233}" srcOrd="0" destOrd="0" presId="urn:microsoft.com/office/officeart/2005/8/layout/hProcess7"/>
    <dgm:cxn modelId="{7500A0FE-B093-49F6-886B-442870152585}" type="presOf" srcId="{7B0A6B87-8316-403D-B0BC-10910B0C607F}" destId="{9FFC355F-D4C5-4412-8AE1-CE270542240D}" srcOrd="0" destOrd="0" presId="urn:microsoft.com/office/officeart/2005/8/layout/hProcess7"/>
    <dgm:cxn modelId="{FBEF08EF-E715-44D7-811A-0B1AC1805EBA}" srcId="{96339D80-095B-4D33-A741-882F3F672C60}" destId="{BDFB1677-EC60-418F-86A2-276A64832DDE}" srcOrd="0" destOrd="0" parTransId="{785404E6-0EF0-4205-9F33-A4F531274200}" sibTransId="{0E1617C7-6BA2-41F5-B271-5366C7580F6F}"/>
    <dgm:cxn modelId="{2CECECAA-93C8-44F7-9E2C-25D91F4561AE}" type="presOf" srcId="{7406ED5E-2CE9-4A62-9E1A-A3D9E54F7AE9}" destId="{569C6FDE-39B3-4B86-B429-7991BBFD1AD8}" srcOrd="0" destOrd="0" presId="urn:microsoft.com/office/officeart/2005/8/layout/hProcess7"/>
    <dgm:cxn modelId="{5696490A-1A72-4805-9F33-A86339D4681C}" type="presOf" srcId="{C1F01975-637F-42F1-B6B3-D427A91A909B}" destId="{FFC20C3A-C092-408F-AD9A-1E59C991C57B}" srcOrd="0" destOrd="0" presId="urn:microsoft.com/office/officeart/2005/8/layout/hProcess7"/>
    <dgm:cxn modelId="{62ADA16B-6897-4DC3-B062-D37983FB487B}" srcId="{C1F01975-637F-42F1-B6B3-D427A91A909B}" destId="{96339D80-095B-4D33-A741-882F3F672C60}" srcOrd="1" destOrd="0" parTransId="{46D8039C-0DB8-4A33-B939-A33403702104}" sibTransId="{CA0D8DED-C6F3-4163-973D-00F754563743}"/>
    <dgm:cxn modelId="{86173C98-9EF4-40B1-91D8-729A708FCA13}" srcId="{C1F01975-637F-42F1-B6B3-D427A91A909B}" destId="{6B577616-4E0C-4201-8F78-2BE19ED85272}" srcOrd="2" destOrd="0" parTransId="{08FE211D-D1EB-48FD-ACB5-FB6A8200C3B9}" sibTransId="{367BBD79-AC31-4854-B928-31F3DE09A189}"/>
    <dgm:cxn modelId="{A12C8C33-FAE5-4BAB-A09F-92D2D57DAABD}" type="presParOf" srcId="{FFC20C3A-C092-408F-AD9A-1E59C991C57B}" destId="{EC91B721-C10D-4746-8220-4ACA270AC7F7}" srcOrd="0" destOrd="0" presId="urn:microsoft.com/office/officeart/2005/8/layout/hProcess7"/>
    <dgm:cxn modelId="{9B6D3DBA-C4A3-4003-9142-960C5949DAF9}" type="presParOf" srcId="{EC91B721-C10D-4746-8220-4ACA270AC7F7}" destId="{80204B40-39F9-4A63-ABC7-36785EDC9EDA}" srcOrd="0" destOrd="0" presId="urn:microsoft.com/office/officeart/2005/8/layout/hProcess7"/>
    <dgm:cxn modelId="{DF8695A0-5A23-4A94-B813-449E4B861B55}" type="presParOf" srcId="{EC91B721-C10D-4746-8220-4ACA270AC7F7}" destId="{A1F30483-DB83-4448-959F-FD4B2E00CA24}" srcOrd="1" destOrd="0" presId="urn:microsoft.com/office/officeart/2005/8/layout/hProcess7"/>
    <dgm:cxn modelId="{FC716848-BD65-4030-ADC6-5B8753891749}" type="presParOf" srcId="{EC91B721-C10D-4746-8220-4ACA270AC7F7}" destId="{9FFC355F-D4C5-4412-8AE1-CE270542240D}" srcOrd="2" destOrd="0" presId="urn:microsoft.com/office/officeart/2005/8/layout/hProcess7"/>
    <dgm:cxn modelId="{628CE793-94C6-4C3C-BE52-9E20C9325FD7}" type="presParOf" srcId="{FFC20C3A-C092-408F-AD9A-1E59C991C57B}" destId="{33FCCAF9-D798-45F0-A3BF-F163AB150C8B}" srcOrd="1" destOrd="0" presId="urn:microsoft.com/office/officeart/2005/8/layout/hProcess7"/>
    <dgm:cxn modelId="{AA66019B-1EB9-4A10-9AA6-A6C9B3637A9E}" type="presParOf" srcId="{FFC20C3A-C092-408F-AD9A-1E59C991C57B}" destId="{00B732DE-E270-4FE1-836C-94BA957EBF5D}" srcOrd="2" destOrd="0" presId="urn:microsoft.com/office/officeart/2005/8/layout/hProcess7"/>
    <dgm:cxn modelId="{45C08F1E-1931-432C-89B6-F54397B52792}" type="presParOf" srcId="{00B732DE-E270-4FE1-836C-94BA957EBF5D}" destId="{810F4201-C885-4F07-83FC-58A600EE8FE7}" srcOrd="0" destOrd="0" presId="urn:microsoft.com/office/officeart/2005/8/layout/hProcess7"/>
    <dgm:cxn modelId="{96F360DD-399C-4D42-85CB-87EA497E3345}" type="presParOf" srcId="{00B732DE-E270-4FE1-836C-94BA957EBF5D}" destId="{7B261C05-1EC4-4A3F-9A8F-C7C186E00C71}" srcOrd="1" destOrd="0" presId="urn:microsoft.com/office/officeart/2005/8/layout/hProcess7"/>
    <dgm:cxn modelId="{E6BC8605-3549-4E5F-9367-063B9BB9D19E}" type="presParOf" srcId="{00B732DE-E270-4FE1-836C-94BA957EBF5D}" destId="{0A85D551-30BE-47AA-A753-1FB60D68A888}" srcOrd="2" destOrd="0" presId="urn:microsoft.com/office/officeart/2005/8/layout/hProcess7"/>
    <dgm:cxn modelId="{7FD165EA-37D1-40D5-92BA-84ECA8E245ED}" type="presParOf" srcId="{FFC20C3A-C092-408F-AD9A-1E59C991C57B}" destId="{FC76B3D3-6636-475E-A0A9-42CE19C3C1B8}" srcOrd="3" destOrd="0" presId="urn:microsoft.com/office/officeart/2005/8/layout/hProcess7"/>
    <dgm:cxn modelId="{65D0937C-9DD5-4234-B614-E05F0930630A}" type="presParOf" srcId="{FFC20C3A-C092-408F-AD9A-1E59C991C57B}" destId="{F2979833-BD32-4329-A224-80EF5C2A1D40}" srcOrd="4" destOrd="0" presId="urn:microsoft.com/office/officeart/2005/8/layout/hProcess7"/>
    <dgm:cxn modelId="{4F549526-4945-463F-A9BE-38DC31729AF0}" type="presParOf" srcId="{F2979833-BD32-4329-A224-80EF5C2A1D40}" destId="{4492E40A-A15F-4762-BDA2-35A5ED5C9233}" srcOrd="0" destOrd="0" presId="urn:microsoft.com/office/officeart/2005/8/layout/hProcess7"/>
    <dgm:cxn modelId="{112B3C18-9792-4CC6-B144-B469962CEDB6}" type="presParOf" srcId="{F2979833-BD32-4329-A224-80EF5C2A1D40}" destId="{51FD43CD-2E56-49D4-B8F9-97E20C9B4692}" srcOrd="1" destOrd="0" presId="urn:microsoft.com/office/officeart/2005/8/layout/hProcess7"/>
    <dgm:cxn modelId="{E84D64A4-418F-443F-B73A-CE314434C218}" type="presParOf" srcId="{F2979833-BD32-4329-A224-80EF5C2A1D40}" destId="{6DF6FCCA-9F5A-4907-9B43-78FC94F108AB}" srcOrd="2" destOrd="0" presId="urn:microsoft.com/office/officeart/2005/8/layout/hProcess7"/>
    <dgm:cxn modelId="{92F28A18-B18A-418D-97EA-F71C71DFCC8C}" type="presParOf" srcId="{FFC20C3A-C092-408F-AD9A-1E59C991C57B}" destId="{D3DCE637-F32F-4E68-BBD7-5A355116A3DC}" srcOrd="5" destOrd="0" presId="urn:microsoft.com/office/officeart/2005/8/layout/hProcess7"/>
    <dgm:cxn modelId="{A61416A4-34B4-4DFC-BA1F-E9E70DCA648F}" type="presParOf" srcId="{FFC20C3A-C092-408F-AD9A-1E59C991C57B}" destId="{8E72E8A6-43DE-4A9F-8E58-5B8F1CF2206D}" srcOrd="6" destOrd="0" presId="urn:microsoft.com/office/officeart/2005/8/layout/hProcess7"/>
    <dgm:cxn modelId="{8CD9EF3A-861A-4615-8834-F46718C90F62}" type="presParOf" srcId="{8E72E8A6-43DE-4A9F-8E58-5B8F1CF2206D}" destId="{10559C00-FC40-43C2-BC60-914A6F3E1551}" srcOrd="0" destOrd="0" presId="urn:microsoft.com/office/officeart/2005/8/layout/hProcess7"/>
    <dgm:cxn modelId="{D4AA87FB-0DBF-4262-B7C0-B4B4BEC148BE}" type="presParOf" srcId="{8E72E8A6-43DE-4A9F-8E58-5B8F1CF2206D}" destId="{CCF23550-C79D-4E4D-B3E5-E44FE3EA0598}" srcOrd="1" destOrd="0" presId="urn:microsoft.com/office/officeart/2005/8/layout/hProcess7"/>
    <dgm:cxn modelId="{DE825BA6-863B-4332-A3DB-A9BAF2D51BFE}" type="presParOf" srcId="{8E72E8A6-43DE-4A9F-8E58-5B8F1CF2206D}" destId="{65B4CC10-1C52-4CF0-B57D-AA7F804F1AA7}" srcOrd="2" destOrd="0" presId="urn:microsoft.com/office/officeart/2005/8/layout/hProcess7"/>
    <dgm:cxn modelId="{E3126ED3-67EC-4F0C-BF78-E7BF6ACA05E4}" type="presParOf" srcId="{FFC20C3A-C092-408F-AD9A-1E59C991C57B}" destId="{7676D86A-3DD5-49AA-A340-9FDE9D8CC08B}" srcOrd="7" destOrd="0" presId="urn:microsoft.com/office/officeart/2005/8/layout/hProcess7"/>
    <dgm:cxn modelId="{EC13506F-2E1E-4BEC-8D34-40E489AF8C23}" type="presParOf" srcId="{FFC20C3A-C092-408F-AD9A-1E59C991C57B}" destId="{880688ED-FECB-4CE5-A826-93A036F6E2DA}" srcOrd="8" destOrd="0" presId="urn:microsoft.com/office/officeart/2005/8/layout/hProcess7"/>
    <dgm:cxn modelId="{6F1EBA7B-C3BD-4715-922D-20030A9C6A9E}" type="presParOf" srcId="{880688ED-FECB-4CE5-A826-93A036F6E2DA}" destId="{88A391DB-BB82-470C-8B38-EDE89976732B}" srcOrd="0" destOrd="0" presId="urn:microsoft.com/office/officeart/2005/8/layout/hProcess7"/>
    <dgm:cxn modelId="{88048CE5-CE93-4733-BA31-BF11F4585E31}" type="presParOf" srcId="{880688ED-FECB-4CE5-A826-93A036F6E2DA}" destId="{1A410DE6-F081-4D57-A91F-B62A6CD409AC}" srcOrd="1" destOrd="0" presId="urn:microsoft.com/office/officeart/2005/8/layout/hProcess7"/>
    <dgm:cxn modelId="{8A9EAE8C-A720-4A0F-B366-E1E7047A1C56}" type="presParOf" srcId="{880688ED-FECB-4CE5-A826-93A036F6E2DA}" destId="{569C6FDE-39B3-4B86-B429-7991BBFD1AD8}"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5F436-59DC-4DE8-BA3D-2269E4112B0C}">
      <dsp:nvSpPr>
        <dsp:cNvPr id="0" name=""/>
        <dsp:cNvSpPr/>
      </dsp:nvSpPr>
      <dsp:spPr>
        <a:xfrm>
          <a:off x="0" y="0"/>
          <a:ext cx="10515600" cy="135979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fr-FR" sz="2600" kern="1200" dirty="0" smtClean="0"/>
            <a:t>La mosaïque dans son global</a:t>
          </a:r>
          <a:endParaRPr lang="fr-FR" sz="2600" kern="1200" dirty="0"/>
        </a:p>
        <a:p>
          <a:pPr marL="228600" lvl="1" indent="-228600" algn="l" defTabSz="889000">
            <a:lnSpc>
              <a:spcPct val="90000"/>
            </a:lnSpc>
            <a:spcBef>
              <a:spcPct val="0"/>
            </a:spcBef>
            <a:spcAft>
              <a:spcPct val="15000"/>
            </a:spcAft>
            <a:buChar char="••"/>
          </a:pPr>
          <a:r>
            <a:rPr lang="fr-FR" sz="2000" kern="1200" dirty="0" smtClean="0"/>
            <a:t>Comment est-elle faite</a:t>
          </a:r>
          <a:endParaRPr lang="fr-FR" sz="2000" kern="1200" dirty="0"/>
        </a:p>
        <a:p>
          <a:pPr marL="228600" lvl="1" indent="-228600" algn="l" defTabSz="889000">
            <a:lnSpc>
              <a:spcPct val="90000"/>
            </a:lnSpc>
            <a:spcBef>
              <a:spcPct val="0"/>
            </a:spcBef>
            <a:spcAft>
              <a:spcPct val="15000"/>
            </a:spcAft>
            <a:buChar char="••"/>
          </a:pPr>
          <a:r>
            <a:rPr lang="fr-FR" sz="2000" kern="1200" dirty="0" smtClean="0"/>
            <a:t>Son utilité</a:t>
          </a:r>
          <a:endParaRPr lang="fr-FR" sz="2000" kern="1200" dirty="0"/>
        </a:p>
      </dsp:txBody>
      <dsp:txXfrm>
        <a:off x="2239099" y="0"/>
        <a:ext cx="8276500" cy="1359793"/>
      </dsp:txXfrm>
    </dsp:sp>
    <dsp:sp modelId="{E5AD5670-93A8-4FFF-BE50-FEE99DC6499A}">
      <dsp:nvSpPr>
        <dsp:cNvPr id="0" name=""/>
        <dsp:cNvSpPr/>
      </dsp:nvSpPr>
      <dsp:spPr>
        <a:xfrm>
          <a:off x="554626" y="3263503"/>
          <a:ext cx="2103120" cy="1087834"/>
        </a:xfrm>
        <a:prstGeom prst="roundRect">
          <a:avLst>
            <a:gd name="adj" fmla="val 10000"/>
          </a:avLst>
        </a:prstGeom>
        <a:blipFill>
          <a:blip xmlns:r="http://schemas.openxmlformats.org/officeDocument/2006/relationships" r:embed="rId1"/>
          <a:srcRect/>
          <a:stretch>
            <a:fillRect t="-47000" b="-47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F6FD541-6A77-4B74-A4F8-1079DFCD4ABC}">
      <dsp:nvSpPr>
        <dsp:cNvPr id="0" name=""/>
        <dsp:cNvSpPr/>
      </dsp:nvSpPr>
      <dsp:spPr>
        <a:xfrm>
          <a:off x="0" y="1495772"/>
          <a:ext cx="10515600" cy="135979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fr-FR" sz="2600" kern="1200" dirty="0" smtClean="0"/>
            <a:t>De nos propres yeux</a:t>
          </a:r>
          <a:endParaRPr lang="fr-FR" sz="2600" kern="1200" dirty="0"/>
        </a:p>
        <a:p>
          <a:pPr marL="228600" lvl="1" indent="-228600" algn="l" defTabSz="889000">
            <a:lnSpc>
              <a:spcPct val="90000"/>
            </a:lnSpc>
            <a:spcBef>
              <a:spcPct val="0"/>
            </a:spcBef>
            <a:spcAft>
              <a:spcPct val="15000"/>
            </a:spcAft>
            <a:buChar char="••"/>
          </a:pPr>
          <a:r>
            <a:rPr lang="fr-FR" sz="2000" kern="1200" dirty="0" smtClean="0"/>
            <a:t>L’artiste</a:t>
          </a:r>
          <a:endParaRPr lang="fr-FR" sz="2000" kern="1200" dirty="0"/>
        </a:p>
        <a:p>
          <a:pPr marL="228600" lvl="1" indent="-228600" algn="l" defTabSz="889000">
            <a:lnSpc>
              <a:spcPct val="90000"/>
            </a:lnSpc>
            <a:spcBef>
              <a:spcPct val="0"/>
            </a:spcBef>
            <a:spcAft>
              <a:spcPct val="15000"/>
            </a:spcAft>
            <a:buChar char="••"/>
          </a:pPr>
          <a:r>
            <a:rPr lang="fr-FR" sz="2000" kern="1200" dirty="0" smtClean="0"/>
            <a:t>Comment œuvre-t-elle </a:t>
          </a:r>
          <a:endParaRPr lang="fr-FR" sz="2000" kern="1200" dirty="0"/>
        </a:p>
      </dsp:txBody>
      <dsp:txXfrm>
        <a:off x="2239099" y="1495772"/>
        <a:ext cx="8276500" cy="1359793"/>
      </dsp:txXfrm>
    </dsp:sp>
    <dsp:sp modelId="{8B35CA03-774D-4DAE-B10E-A4BFDA996396}">
      <dsp:nvSpPr>
        <dsp:cNvPr id="0" name=""/>
        <dsp:cNvSpPr/>
      </dsp:nvSpPr>
      <dsp:spPr>
        <a:xfrm>
          <a:off x="91897" y="1587683"/>
          <a:ext cx="2103120" cy="1087834"/>
        </a:xfrm>
        <a:prstGeom prst="roundRect">
          <a:avLst>
            <a:gd name="adj" fmla="val 10000"/>
          </a:avLst>
        </a:prstGeom>
        <a:blipFill>
          <a:blip xmlns:r="http://schemas.openxmlformats.org/officeDocument/2006/relationships" r:embed="rId1"/>
          <a:srcRect/>
          <a:stretch>
            <a:fillRect t="-47000" b="-47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51B34715-B242-448A-8A18-9572A305E2C1}">
      <dsp:nvSpPr>
        <dsp:cNvPr id="0" name=""/>
        <dsp:cNvSpPr/>
      </dsp:nvSpPr>
      <dsp:spPr>
        <a:xfrm>
          <a:off x="0" y="2991544"/>
          <a:ext cx="10515600" cy="135979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fr-FR" sz="2600" kern="1200" dirty="0" smtClean="0"/>
            <a:t>En bref</a:t>
          </a:r>
          <a:endParaRPr lang="fr-FR" sz="2600" kern="1200" dirty="0"/>
        </a:p>
        <a:p>
          <a:pPr marL="228600" lvl="1" indent="-228600" algn="l" defTabSz="889000">
            <a:lnSpc>
              <a:spcPct val="90000"/>
            </a:lnSpc>
            <a:spcBef>
              <a:spcPct val="0"/>
            </a:spcBef>
            <a:spcAft>
              <a:spcPct val="15000"/>
            </a:spcAft>
            <a:buChar char="••"/>
          </a:pPr>
          <a:r>
            <a:rPr lang="fr-FR" sz="2000" kern="1200" dirty="0" smtClean="0"/>
            <a:t>métier</a:t>
          </a:r>
          <a:endParaRPr lang="fr-FR" sz="2000" kern="1200" dirty="0"/>
        </a:p>
        <a:p>
          <a:pPr marL="228600" lvl="1" indent="-228600" algn="l" defTabSz="889000">
            <a:lnSpc>
              <a:spcPct val="90000"/>
            </a:lnSpc>
            <a:spcBef>
              <a:spcPct val="0"/>
            </a:spcBef>
            <a:spcAft>
              <a:spcPct val="15000"/>
            </a:spcAft>
            <a:buChar char="••"/>
          </a:pPr>
          <a:r>
            <a:rPr lang="fr-FR" sz="2000" kern="1200" dirty="0" smtClean="0"/>
            <a:t>reprise</a:t>
          </a:r>
          <a:endParaRPr lang="fr-FR" sz="2000" kern="1200" dirty="0"/>
        </a:p>
      </dsp:txBody>
      <dsp:txXfrm>
        <a:off x="2239099" y="2991544"/>
        <a:ext cx="8276500" cy="1359793"/>
      </dsp:txXfrm>
    </dsp:sp>
    <dsp:sp modelId="{E285B171-F4D8-4C37-A7E7-E2659BCA8253}">
      <dsp:nvSpPr>
        <dsp:cNvPr id="0" name=""/>
        <dsp:cNvSpPr/>
      </dsp:nvSpPr>
      <dsp:spPr>
        <a:xfrm>
          <a:off x="135979" y="3127524"/>
          <a:ext cx="2103120" cy="1087834"/>
        </a:xfrm>
        <a:prstGeom prst="roundRect">
          <a:avLst>
            <a:gd name="adj" fmla="val 10000"/>
          </a:avLst>
        </a:prstGeom>
        <a:gradFill rotWithShape="0">
          <a:gsLst>
            <a:gs pos="0">
              <a:schemeClr val="accent1">
                <a:tint val="50000"/>
                <a:hueOff val="0"/>
                <a:satOff val="0"/>
                <a:lumOff val="0"/>
                <a:alphaOff val="0"/>
                <a:satMod val="103000"/>
                <a:lumMod val="102000"/>
                <a:tint val="94000"/>
              </a:schemeClr>
            </a:gs>
            <a:gs pos="50000">
              <a:schemeClr val="accent1">
                <a:tint val="50000"/>
                <a:hueOff val="0"/>
                <a:satOff val="0"/>
                <a:lumOff val="0"/>
                <a:alphaOff val="0"/>
                <a:satMod val="110000"/>
                <a:lumMod val="100000"/>
                <a:shade val="100000"/>
              </a:schemeClr>
            </a:gs>
            <a:gs pos="100000">
              <a:schemeClr val="accent1">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204B40-39F9-4A63-ABC7-36785EDC9EDA}">
      <dsp:nvSpPr>
        <dsp:cNvPr id="0" name=""/>
        <dsp:cNvSpPr/>
      </dsp:nvSpPr>
      <dsp:spPr>
        <a:xfrm>
          <a:off x="795" y="120813"/>
          <a:ext cx="3424758" cy="4109710"/>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3731" rIns="173355" bIns="0" numCol="1" spcCol="1270" anchor="t" anchorCtr="0">
          <a:noAutofit/>
        </a:bodyPr>
        <a:lstStyle/>
        <a:p>
          <a:pPr lvl="0" algn="r" defTabSz="1733550">
            <a:lnSpc>
              <a:spcPct val="90000"/>
            </a:lnSpc>
            <a:spcBef>
              <a:spcPct val="0"/>
            </a:spcBef>
            <a:spcAft>
              <a:spcPct val="35000"/>
            </a:spcAft>
          </a:pPr>
          <a:endParaRPr lang="fr-FR" sz="3900" kern="1200"/>
        </a:p>
      </dsp:txBody>
      <dsp:txXfrm rot="16200000">
        <a:off x="-1341709" y="1463319"/>
        <a:ext cx="3369962" cy="684951"/>
      </dsp:txXfrm>
    </dsp:sp>
    <dsp:sp modelId="{9FFC355F-D4C5-4412-8AE1-CE270542240D}">
      <dsp:nvSpPr>
        <dsp:cNvPr id="0" name=""/>
        <dsp:cNvSpPr/>
      </dsp:nvSpPr>
      <dsp:spPr>
        <a:xfrm>
          <a:off x="685747" y="120813"/>
          <a:ext cx="2551445" cy="410971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lvl="0" algn="l" defTabSz="1066800">
            <a:lnSpc>
              <a:spcPct val="90000"/>
            </a:lnSpc>
            <a:spcBef>
              <a:spcPct val="0"/>
            </a:spcBef>
            <a:spcAft>
              <a:spcPct val="35000"/>
            </a:spcAft>
          </a:pPr>
          <a:r>
            <a:rPr lang="fr-FR" sz="2400" kern="1200" dirty="0" smtClean="0"/>
            <a:t>1</a:t>
          </a:r>
          <a:r>
            <a:rPr lang="fr-FR" sz="2400" kern="1200" baseline="30000" dirty="0" smtClean="0"/>
            <a:t>er</a:t>
          </a:r>
          <a:r>
            <a:rPr lang="fr-FR" sz="2400" kern="1200" dirty="0" smtClean="0"/>
            <a:t> style pompéien (2s avant JC) </a:t>
          </a:r>
        </a:p>
        <a:p>
          <a:pPr lvl="0" algn="l" defTabSz="1066800">
            <a:lnSpc>
              <a:spcPct val="90000"/>
            </a:lnSpc>
            <a:spcBef>
              <a:spcPct val="0"/>
            </a:spcBef>
            <a:spcAft>
              <a:spcPct val="35000"/>
            </a:spcAft>
          </a:pPr>
          <a:r>
            <a:rPr lang="fr-FR" sz="2400" kern="1200" dirty="0" smtClean="0"/>
            <a:t>Donner l’illusion de mur plus riche avec l’ajout d’éléments architecturaux en relief / fausse plaque de marbre</a:t>
          </a:r>
        </a:p>
        <a:p>
          <a:pPr lvl="0" algn="l" defTabSz="1066800">
            <a:lnSpc>
              <a:spcPct val="90000"/>
            </a:lnSpc>
            <a:spcBef>
              <a:spcPct val="0"/>
            </a:spcBef>
            <a:spcAft>
              <a:spcPct val="35000"/>
            </a:spcAft>
          </a:pPr>
          <a:r>
            <a:rPr lang="fr-FR" sz="2400" kern="1200" dirty="0" smtClean="0"/>
            <a:t>Tech : stuc </a:t>
          </a:r>
        </a:p>
        <a:p>
          <a:pPr lvl="0" algn="l" defTabSz="1066800">
            <a:lnSpc>
              <a:spcPct val="90000"/>
            </a:lnSpc>
            <a:spcBef>
              <a:spcPct val="0"/>
            </a:spcBef>
            <a:spcAft>
              <a:spcPct val="35000"/>
            </a:spcAft>
          </a:pPr>
          <a:endParaRPr lang="fr-FR" sz="2400" kern="1200" dirty="0" smtClean="0"/>
        </a:p>
      </dsp:txBody>
      <dsp:txXfrm>
        <a:off x="685747" y="120813"/>
        <a:ext cx="2551445" cy="4109710"/>
      </dsp:txXfrm>
    </dsp:sp>
    <dsp:sp modelId="{4492E40A-A15F-4762-BDA2-35A5ED5C9233}">
      <dsp:nvSpPr>
        <dsp:cNvPr id="0" name=""/>
        <dsp:cNvSpPr/>
      </dsp:nvSpPr>
      <dsp:spPr>
        <a:xfrm>
          <a:off x="3545420" y="120813"/>
          <a:ext cx="3424758" cy="4109710"/>
        </a:xfrm>
        <a:prstGeom prst="roundRect">
          <a:avLst>
            <a:gd name="adj" fmla="val 5000"/>
          </a:avLst>
        </a:prstGeom>
        <a:solidFill>
          <a:schemeClr val="accent5">
            <a:hueOff val="680693"/>
            <a:satOff val="1227"/>
            <a:lumOff val="13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3731" rIns="173355" bIns="0" numCol="1" spcCol="1270" anchor="t" anchorCtr="0">
          <a:noAutofit/>
        </a:bodyPr>
        <a:lstStyle/>
        <a:p>
          <a:pPr lvl="0" algn="r" defTabSz="1733550">
            <a:lnSpc>
              <a:spcPct val="90000"/>
            </a:lnSpc>
            <a:spcBef>
              <a:spcPct val="0"/>
            </a:spcBef>
            <a:spcAft>
              <a:spcPct val="35000"/>
            </a:spcAft>
          </a:pPr>
          <a:endParaRPr lang="fr-FR" sz="3900" kern="1200"/>
        </a:p>
      </dsp:txBody>
      <dsp:txXfrm rot="16200000">
        <a:off x="2202915" y="1463319"/>
        <a:ext cx="3369962" cy="684951"/>
      </dsp:txXfrm>
    </dsp:sp>
    <dsp:sp modelId="{7B261C05-1EC4-4A3F-9A8F-C7C186E00C71}">
      <dsp:nvSpPr>
        <dsp:cNvPr id="0" name=""/>
        <dsp:cNvSpPr/>
      </dsp:nvSpPr>
      <dsp:spPr>
        <a:xfrm rot="5400000">
          <a:off x="3260397" y="3389010"/>
          <a:ext cx="604294" cy="513713"/>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F6FCCA-9F5A-4907-9B43-78FC94F108AB}">
      <dsp:nvSpPr>
        <dsp:cNvPr id="0" name=""/>
        <dsp:cNvSpPr/>
      </dsp:nvSpPr>
      <dsp:spPr>
        <a:xfrm>
          <a:off x="4230372" y="120813"/>
          <a:ext cx="2551445" cy="410971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lvl="0" algn="l" defTabSz="1066800">
            <a:lnSpc>
              <a:spcPct val="90000"/>
            </a:lnSpc>
            <a:spcBef>
              <a:spcPct val="0"/>
            </a:spcBef>
            <a:spcAft>
              <a:spcPct val="35000"/>
            </a:spcAft>
          </a:pPr>
          <a:r>
            <a:rPr lang="fr-FR" sz="2400" kern="1200" dirty="0" smtClean="0"/>
            <a:t>2</a:t>
          </a:r>
          <a:r>
            <a:rPr lang="fr-FR" sz="2400" kern="1200" baseline="30000" dirty="0" smtClean="0"/>
            <a:t>ème</a:t>
          </a:r>
          <a:r>
            <a:rPr lang="fr-FR" sz="2400" kern="1200" dirty="0" smtClean="0"/>
            <a:t> style pompéien (1s avant JC )</a:t>
          </a:r>
        </a:p>
        <a:p>
          <a:pPr lvl="0" algn="l" defTabSz="1066800">
            <a:lnSpc>
              <a:spcPct val="90000"/>
            </a:lnSpc>
            <a:spcBef>
              <a:spcPct val="0"/>
            </a:spcBef>
            <a:spcAft>
              <a:spcPct val="35000"/>
            </a:spcAft>
          </a:pPr>
          <a:r>
            <a:rPr lang="fr-FR" sz="2400" kern="1200" dirty="0" smtClean="0"/>
            <a:t>Révolution picturale : le trompe l’œil </a:t>
          </a:r>
          <a:endParaRPr lang="fr-FR" sz="2400" kern="1200" dirty="0"/>
        </a:p>
      </dsp:txBody>
      <dsp:txXfrm>
        <a:off x="4230372" y="120813"/>
        <a:ext cx="2551445" cy="4109710"/>
      </dsp:txXfrm>
    </dsp:sp>
    <dsp:sp modelId="{88A391DB-BB82-470C-8B38-EDE89976732B}">
      <dsp:nvSpPr>
        <dsp:cNvPr id="0" name=""/>
        <dsp:cNvSpPr/>
      </dsp:nvSpPr>
      <dsp:spPr>
        <a:xfrm>
          <a:off x="7090045" y="120813"/>
          <a:ext cx="3424758" cy="4109710"/>
        </a:xfrm>
        <a:prstGeom prst="roundRect">
          <a:avLst>
            <a:gd name="adj" fmla="val 5000"/>
          </a:avLst>
        </a:prstGeom>
        <a:solidFill>
          <a:schemeClr val="accent5">
            <a:hueOff val="1361386"/>
            <a:satOff val="2454"/>
            <a:lumOff val="27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3731" rIns="173355" bIns="0" numCol="1" spcCol="1270" anchor="t" anchorCtr="0">
          <a:noAutofit/>
        </a:bodyPr>
        <a:lstStyle/>
        <a:p>
          <a:pPr lvl="0" algn="r" defTabSz="1733550">
            <a:lnSpc>
              <a:spcPct val="90000"/>
            </a:lnSpc>
            <a:spcBef>
              <a:spcPct val="0"/>
            </a:spcBef>
            <a:spcAft>
              <a:spcPct val="35000"/>
            </a:spcAft>
          </a:pPr>
          <a:endParaRPr lang="fr-FR" sz="3900" kern="1200"/>
        </a:p>
      </dsp:txBody>
      <dsp:txXfrm rot="16200000">
        <a:off x="5747540" y="1463319"/>
        <a:ext cx="3369962" cy="684951"/>
      </dsp:txXfrm>
    </dsp:sp>
    <dsp:sp modelId="{CCF23550-C79D-4E4D-B3E5-E44FE3EA0598}">
      <dsp:nvSpPr>
        <dsp:cNvPr id="0" name=""/>
        <dsp:cNvSpPr/>
      </dsp:nvSpPr>
      <dsp:spPr>
        <a:xfrm rot="5400000">
          <a:off x="6805022" y="3389010"/>
          <a:ext cx="604294" cy="513713"/>
        </a:xfrm>
        <a:prstGeom prst="flowChartExtract">
          <a:avLst/>
        </a:prstGeom>
        <a:solidFill>
          <a:schemeClr val="lt1">
            <a:hueOff val="0"/>
            <a:satOff val="0"/>
            <a:lumOff val="0"/>
            <a:alphaOff val="0"/>
          </a:schemeClr>
        </a:solidFill>
        <a:ln w="12700" cap="flat" cmpd="sng" algn="ctr">
          <a:solidFill>
            <a:schemeClr val="accent5">
              <a:hueOff val="1361386"/>
              <a:satOff val="2454"/>
              <a:lumOff val="2744"/>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9C6FDE-39B3-4B86-B429-7991BBFD1AD8}">
      <dsp:nvSpPr>
        <dsp:cNvPr id="0" name=""/>
        <dsp:cNvSpPr/>
      </dsp:nvSpPr>
      <dsp:spPr>
        <a:xfrm>
          <a:off x="7774997" y="120813"/>
          <a:ext cx="2551445" cy="410971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lvl="0" algn="l" defTabSz="1066800">
            <a:lnSpc>
              <a:spcPct val="90000"/>
            </a:lnSpc>
            <a:spcBef>
              <a:spcPct val="0"/>
            </a:spcBef>
            <a:spcAft>
              <a:spcPct val="35000"/>
            </a:spcAft>
          </a:pPr>
          <a:r>
            <a:rPr lang="fr-FR" sz="2400" kern="1200" dirty="0" smtClean="0"/>
            <a:t>3</a:t>
          </a:r>
          <a:r>
            <a:rPr lang="fr-FR" sz="2400" kern="1200" baseline="30000" dirty="0" smtClean="0"/>
            <a:t>ème</a:t>
          </a:r>
          <a:r>
            <a:rPr lang="fr-FR" sz="2400" kern="1200" dirty="0" smtClean="0"/>
            <a:t> style pompéien (10ans avant JC ) </a:t>
          </a:r>
        </a:p>
        <a:p>
          <a:pPr lvl="0" algn="l" defTabSz="1066800">
            <a:lnSpc>
              <a:spcPct val="90000"/>
            </a:lnSpc>
            <a:spcBef>
              <a:spcPct val="0"/>
            </a:spcBef>
            <a:spcAft>
              <a:spcPct val="35000"/>
            </a:spcAft>
          </a:pPr>
          <a:r>
            <a:rPr lang="fr-FR" sz="2400" kern="1200" dirty="0" smtClean="0"/>
            <a:t>Scènes idylliques </a:t>
          </a:r>
          <a:endParaRPr lang="fr-FR" sz="2400" kern="1200" dirty="0"/>
        </a:p>
      </dsp:txBody>
      <dsp:txXfrm>
        <a:off x="7774997" y="120813"/>
        <a:ext cx="2551445" cy="4109710"/>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93D64D84-61A9-4F8B-83E8-A36A66AFD03D}" type="datetimeFigureOut">
              <a:rPr lang="fr-FR" smtClean="0"/>
              <a:t>07/11/2022</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ED74BFDD-D33A-4A9A-8145-32ACFE48D702}" type="slidenum">
              <a:rPr lang="fr-FR" smtClean="0"/>
              <a:t>‹N°›</a:t>
            </a:fld>
            <a:endParaRPr lang="fr-FR" dirty="0"/>
          </a:p>
        </p:txBody>
      </p:sp>
    </p:spTree>
    <p:extLst>
      <p:ext uri="{BB962C8B-B14F-4D97-AF65-F5344CB8AC3E}">
        <p14:creationId xmlns:p14="http://schemas.microsoft.com/office/powerpoint/2010/main" val="2198818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3D64D84-61A9-4F8B-83E8-A36A66AFD03D}" type="datetimeFigureOut">
              <a:rPr lang="fr-FR" smtClean="0"/>
              <a:t>07/11/2022</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ED74BFDD-D33A-4A9A-8145-32ACFE48D702}" type="slidenum">
              <a:rPr lang="fr-FR" smtClean="0"/>
              <a:t>‹N°›</a:t>
            </a:fld>
            <a:endParaRPr lang="fr-FR" dirty="0"/>
          </a:p>
        </p:txBody>
      </p:sp>
    </p:spTree>
    <p:extLst>
      <p:ext uri="{BB962C8B-B14F-4D97-AF65-F5344CB8AC3E}">
        <p14:creationId xmlns:p14="http://schemas.microsoft.com/office/powerpoint/2010/main" val="422819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3D64D84-61A9-4F8B-83E8-A36A66AFD03D}" type="datetimeFigureOut">
              <a:rPr lang="fr-FR" smtClean="0"/>
              <a:t>07/11/2022</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ED74BFDD-D33A-4A9A-8145-32ACFE48D702}" type="slidenum">
              <a:rPr lang="fr-FR" smtClean="0"/>
              <a:t>‹N°›</a:t>
            </a:fld>
            <a:endParaRPr lang="fr-FR" dirty="0"/>
          </a:p>
        </p:txBody>
      </p:sp>
    </p:spTree>
    <p:extLst>
      <p:ext uri="{BB962C8B-B14F-4D97-AF65-F5344CB8AC3E}">
        <p14:creationId xmlns:p14="http://schemas.microsoft.com/office/powerpoint/2010/main" val="1622547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3D64D84-61A9-4F8B-83E8-A36A66AFD03D}" type="datetimeFigureOut">
              <a:rPr lang="fr-FR" smtClean="0"/>
              <a:t>07/11/2022</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ED74BFDD-D33A-4A9A-8145-32ACFE48D702}" type="slidenum">
              <a:rPr lang="fr-FR" smtClean="0"/>
              <a:t>‹N°›</a:t>
            </a:fld>
            <a:endParaRPr lang="fr-FR" dirty="0"/>
          </a:p>
        </p:txBody>
      </p:sp>
    </p:spTree>
    <p:extLst>
      <p:ext uri="{BB962C8B-B14F-4D97-AF65-F5344CB8AC3E}">
        <p14:creationId xmlns:p14="http://schemas.microsoft.com/office/powerpoint/2010/main" val="3261619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93D64D84-61A9-4F8B-83E8-A36A66AFD03D}" type="datetimeFigureOut">
              <a:rPr lang="fr-FR" smtClean="0"/>
              <a:t>07/11/2022</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ED74BFDD-D33A-4A9A-8145-32ACFE48D702}" type="slidenum">
              <a:rPr lang="fr-FR" smtClean="0"/>
              <a:t>‹N°›</a:t>
            </a:fld>
            <a:endParaRPr lang="fr-FR" dirty="0"/>
          </a:p>
        </p:txBody>
      </p:sp>
    </p:spTree>
    <p:extLst>
      <p:ext uri="{BB962C8B-B14F-4D97-AF65-F5344CB8AC3E}">
        <p14:creationId xmlns:p14="http://schemas.microsoft.com/office/powerpoint/2010/main" val="3530410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93D64D84-61A9-4F8B-83E8-A36A66AFD03D}" type="datetimeFigureOut">
              <a:rPr lang="fr-FR" smtClean="0"/>
              <a:t>07/11/2022</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ED74BFDD-D33A-4A9A-8145-32ACFE48D702}" type="slidenum">
              <a:rPr lang="fr-FR" smtClean="0"/>
              <a:t>‹N°›</a:t>
            </a:fld>
            <a:endParaRPr lang="fr-FR" dirty="0"/>
          </a:p>
        </p:txBody>
      </p:sp>
    </p:spTree>
    <p:extLst>
      <p:ext uri="{BB962C8B-B14F-4D97-AF65-F5344CB8AC3E}">
        <p14:creationId xmlns:p14="http://schemas.microsoft.com/office/powerpoint/2010/main" val="1705955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93D64D84-61A9-4F8B-83E8-A36A66AFD03D}" type="datetimeFigureOut">
              <a:rPr lang="fr-FR" smtClean="0"/>
              <a:t>07/11/2022</a:t>
            </a:fld>
            <a:endParaRPr lang="fr-FR" dirty="0"/>
          </a:p>
        </p:txBody>
      </p:sp>
      <p:sp>
        <p:nvSpPr>
          <p:cNvPr id="8" name="Footer Placeholder 7"/>
          <p:cNvSpPr>
            <a:spLocks noGrp="1"/>
          </p:cNvSpPr>
          <p:nvPr>
            <p:ph type="ftr" sz="quarter" idx="11"/>
          </p:nvPr>
        </p:nvSpPr>
        <p:spPr/>
        <p:txBody>
          <a:bodyPr/>
          <a:lstStyle/>
          <a:p>
            <a:endParaRPr lang="fr-FR" dirty="0"/>
          </a:p>
        </p:txBody>
      </p:sp>
      <p:sp>
        <p:nvSpPr>
          <p:cNvPr id="9" name="Slide Number Placeholder 8"/>
          <p:cNvSpPr>
            <a:spLocks noGrp="1"/>
          </p:cNvSpPr>
          <p:nvPr>
            <p:ph type="sldNum" sz="quarter" idx="12"/>
          </p:nvPr>
        </p:nvSpPr>
        <p:spPr/>
        <p:txBody>
          <a:bodyPr/>
          <a:lstStyle/>
          <a:p>
            <a:fld id="{ED74BFDD-D33A-4A9A-8145-32ACFE48D702}" type="slidenum">
              <a:rPr lang="fr-FR" smtClean="0"/>
              <a:t>‹N°›</a:t>
            </a:fld>
            <a:endParaRPr lang="fr-FR" dirty="0"/>
          </a:p>
        </p:txBody>
      </p:sp>
    </p:spTree>
    <p:extLst>
      <p:ext uri="{BB962C8B-B14F-4D97-AF65-F5344CB8AC3E}">
        <p14:creationId xmlns:p14="http://schemas.microsoft.com/office/powerpoint/2010/main" val="1236643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93D64D84-61A9-4F8B-83E8-A36A66AFD03D}" type="datetimeFigureOut">
              <a:rPr lang="fr-FR" smtClean="0"/>
              <a:t>07/11/2022</a:t>
            </a:fld>
            <a:endParaRPr lang="fr-FR" dirty="0"/>
          </a:p>
        </p:txBody>
      </p:sp>
      <p:sp>
        <p:nvSpPr>
          <p:cNvPr id="4" name="Footer Placeholder 3"/>
          <p:cNvSpPr>
            <a:spLocks noGrp="1"/>
          </p:cNvSpPr>
          <p:nvPr>
            <p:ph type="ftr" sz="quarter" idx="11"/>
          </p:nvPr>
        </p:nvSpPr>
        <p:spPr/>
        <p:txBody>
          <a:bodyPr/>
          <a:lstStyle/>
          <a:p>
            <a:endParaRPr lang="fr-FR" dirty="0"/>
          </a:p>
        </p:txBody>
      </p:sp>
      <p:sp>
        <p:nvSpPr>
          <p:cNvPr id="5" name="Slide Number Placeholder 4"/>
          <p:cNvSpPr>
            <a:spLocks noGrp="1"/>
          </p:cNvSpPr>
          <p:nvPr>
            <p:ph type="sldNum" sz="quarter" idx="12"/>
          </p:nvPr>
        </p:nvSpPr>
        <p:spPr/>
        <p:txBody>
          <a:bodyPr/>
          <a:lstStyle/>
          <a:p>
            <a:fld id="{ED74BFDD-D33A-4A9A-8145-32ACFE48D702}" type="slidenum">
              <a:rPr lang="fr-FR" smtClean="0"/>
              <a:t>‹N°›</a:t>
            </a:fld>
            <a:endParaRPr lang="fr-FR" dirty="0"/>
          </a:p>
        </p:txBody>
      </p:sp>
    </p:spTree>
    <p:extLst>
      <p:ext uri="{BB962C8B-B14F-4D97-AF65-F5344CB8AC3E}">
        <p14:creationId xmlns:p14="http://schemas.microsoft.com/office/powerpoint/2010/main" val="1863952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D64D84-61A9-4F8B-83E8-A36A66AFD03D}" type="datetimeFigureOut">
              <a:rPr lang="fr-FR" smtClean="0"/>
              <a:t>07/11/2022</a:t>
            </a:fld>
            <a:endParaRPr lang="fr-FR" dirty="0"/>
          </a:p>
        </p:txBody>
      </p:sp>
      <p:sp>
        <p:nvSpPr>
          <p:cNvPr id="3" name="Footer Placeholder 2"/>
          <p:cNvSpPr>
            <a:spLocks noGrp="1"/>
          </p:cNvSpPr>
          <p:nvPr>
            <p:ph type="ftr" sz="quarter" idx="11"/>
          </p:nvPr>
        </p:nvSpPr>
        <p:spPr/>
        <p:txBody>
          <a:bodyPr/>
          <a:lstStyle/>
          <a:p>
            <a:endParaRPr lang="fr-FR" dirty="0"/>
          </a:p>
        </p:txBody>
      </p:sp>
      <p:sp>
        <p:nvSpPr>
          <p:cNvPr id="4" name="Slide Number Placeholder 3"/>
          <p:cNvSpPr>
            <a:spLocks noGrp="1"/>
          </p:cNvSpPr>
          <p:nvPr>
            <p:ph type="sldNum" sz="quarter" idx="12"/>
          </p:nvPr>
        </p:nvSpPr>
        <p:spPr/>
        <p:txBody>
          <a:bodyPr/>
          <a:lstStyle/>
          <a:p>
            <a:fld id="{ED74BFDD-D33A-4A9A-8145-32ACFE48D702}" type="slidenum">
              <a:rPr lang="fr-FR" smtClean="0"/>
              <a:t>‹N°›</a:t>
            </a:fld>
            <a:endParaRPr lang="fr-FR" dirty="0"/>
          </a:p>
        </p:txBody>
      </p:sp>
    </p:spTree>
    <p:extLst>
      <p:ext uri="{BB962C8B-B14F-4D97-AF65-F5344CB8AC3E}">
        <p14:creationId xmlns:p14="http://schemas.microsoft.com/office/powerpoint/2010/main" val="2732496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93D64D84-61A9-4F8B-83E8-A36A66AFD03D}" type="datetimeFigureOut">
              <a:rPr lang="fr-FR" smtClean="0"/>
              <a:t>07/11/2022</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ED74BFDD-D33A-4A9A-8145-32ACFE48D702}" type="slidenum">
              <a:rPr lang="fr-FR" smtClean="0"/>
              <a:t>‹N°›</a:t>
            </a:fld>
            <a:endParaRPr lang="fr-FR" dirty="0"/>
          </a:p>
        </p:txBody>
      </p:sp>
    </p:spTree>
    <p:extLst>
      <p:ext uri="{BB962C8B-B14F-4D97-AF65-F5344CB8AC3E}">
        <p14:creationId xmlns:p14="http://schemas.microsoft.com/office/powerpoint/2010/main" val="647044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smtClean="0"/>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93D64D84-61A9-4F8B-83E8-A36A66AFD03D}" type="datetimeFigureOut">
              <a:rPr lang="fr-FR" smtClean="0"/>
              <a:t>07/11/2022</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ED74BFDD-D33A-4A9A-8145-32ACFE48D702}" type="slidenum">
              <a:rPr lang="fr-FR" smtClean="0"/>
              <a:t>‹N°›</a:t>
            </a:fld>
            <a:endParaRPr lang="fr-FR" dirty="0"/>
          </a:p>
        </p:txBody>
      </p:sp>
    </p:spTree>
    <p:extLst>
      <p:ext uri="{BB962C8B-B14F-4D97-AF65-F5344CB8AC3E}">
        <p14:creationId xmlns:p14="http://schemas.microsoft.com/office/powerpoint/2010/main" val="2699617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D64D84-61A9-4F8B-83E8-A36A66AFD03D}" type="datetimeFigureOut">
              <a:rPr lang="fr-FR" smtClean="0"/>
              <a:t>07/11/2022</a:t>
            </a:fld>
            <a:endParaRPr lang="fr-FR"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4BFDD-D33A-4A9A-8145-32ACFE48D702}" type="slidenum">
              <a:rPr lang="fr-FR" smtClean="0"/>
              <a:t>‹N°›</a:t>
            </a:fld>
            <a:endParaRPr lang="fr-FR" dirty="0"/>
          </a:p>
        </p:txBody>
      </p:sp>
    </p:spTree>
    <p:extLst>
      <p:ext uri="{BB962C8B-B14F-4D97-AF65-F5344CB8AC3E}">
        <p14:creationId xmlns:p14="http://schemas.microsoft.com/office/powerpoint/2010/main" val="998020741"/>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2.xml"/><Relationship Id="rId7" Type="http://schemas.openxmlformats.org/officeDocument/2006/relationships/image" Target="../media/image9.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3608944" y="818002"/>
            <a:ext cx="5008083" cy="5266064"/>
          </a:xfrm>
          <a:prstGeom prst="rect">
            <a:avLst/>
          </a:prstGeom>
        </p:spPr>
      </p:pic>
      <p:sp>
        <p:nvSpPr>
          <p:cNvPr id="2" name="Titre 1"/>
          <p:cNvSpPr>
            <a:spLocks noGrp="1"/>
          </p:cNvSpPr>
          <p:nvPr>
            <p:ph type="ctrTitle"/>
          </p:nvPr>
        </p:nvSpPr>
        <p:spPr>
          <a:xfrm>
            <a:off x="0" y="1895207"/>
            <a:ext cx="5100810" cy="1555827"/>
          </a:xfrm>
        </p:spPr>
        <p:txBody>
          <a:bodyPr>
            <a:normAutofit/>
          </a:bodyPr>
          <a:lstStyle/>
          <a:p>
            <a:r>
              <a:rPr lang="fr-FR" dirty="0" smtClean="0">
                <a:latin typeface="Castellar" panose="020A0402060406010301" pitchFamily="18" charset="0"/>
              </a:rPr>
              <a:t>mosaïque</a:t>
            </a:r>
            <a:endParaRPr lang="fr-FR" dirty="0">
              <a:latin typeface="Castellar" panose="020A0402060406010301" pitchFamily="18" charset="0"/>
            </a:endParaRPr>
          </a:p>
        </p:txBody>
      </p:sp>
      <p:sp>
        <p:nvSpPr>
          <p:cNvPr id="3" name="Sous-titre 2"/>
          <p:cNvSpPr>
            <a:spLocks noGrp="1"/>
          </p:cNvSpPr>
          <p:nvPr>
            <p:ph type="subTitle" idx="1"/>
          </p:nvPr>
        </p:nvSpPr>
        <p:spPr>
          <a:xfrm>
            <a:off x="8392099" y="2827944"/>
            <a:ext cx="3799901" cy="774094"/>
          </a:xfrm>
        </p:spPr>
        <p:txBody>
          <a:bodyPr>
            <a:normAutofit fontScale="85000" lnSpcReduction="10000"/>
          </a:bodyPr>
          <a:lstStyle/>
          <a:p>
            <a:r>
              <a:rPr lang="fr-FR" sz="6000" dirty="0" smtClean="0">
                <a:latin typeface="Castellar" panose="020A0402060406010301" pitchFamily="18" charset="0"/>
              </a:rPr>
              <a:t>romaine</a:t>
            </a:r>
            <a:endParaRPr lang="fr-FR" sz="6000" dirty="0">
              <a:latin typeface="Castellar" panose="020A0402060406010301" pitchFamily="18" charset="0"/>
            </a:endParaRPr>
          </a:p>
        </p:txBody>
      </p:sp>
      <p:sp>
        <p:nvSpPr>
          <p:cNvPr id="4" name="Titre 1"/>
          <p:cNvSpPr txBox="1">
            <a:spLocks/>
          </p:cNvSpPr>
          <p:nvPr/>
        </p:nvSpPr>
        <p:spPr>
          <a:xfrm>
            <a:off x="1524000" y="1214438"/>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FR" dirty="0"/>
          </a:p>
        </p:txBody>
      </p:sp>
      <p:sp>
        <p:nvSpPr>
          <p:cNvPr id="6" name="Rectangle 5"/>
          <p:cNvSpPr/>
          <p:nvPr/>
        </p:nvSpPr>
        <p:spPr>
          <a:xfrm>
            <a:off x="3598844" y="721605"/>
            <a:ext cx="5008084" cy="54588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n>
                <a:solidFill>
                  <a:schemeClr val="tx1"/>
                </a:solidFill>
              </a:ln>
            </a:endParaRPr>
          </a:p>
        </p:txBody>
      </p:sp>
      <p:sp>
        <p:nvSpPr>
          <p:cNvPr id="8" name="Rectangle à coins arrondis 7"/>
          <p:cNvSpPr/>
          <p:nvPr/>
        </p:nvSpPr>
        <p:spPr>
          <a:xfrm>
            <a:off x="3383574" y="563460"/>
            <a:ext cx="317194" cy="36294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à coins arrondis 11"/>
          <p:cNvSpPr/>
          <p:nvPr/>
        </p:nvSpPr>
        <p:spPr>
          <a:xfrm>
            <a:off x="8453610" y="574169"/>
            <a:ext cx="326834" cy="34152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à coins arrondis 12"/>
          <p:cNvSpPr/>
          <p:nvPr/>
        </p:nvSpPr>
        <p:spPr>
          <a:xfrm>
            <a:off x="3386769" y="5917353"/>
            <a:ext cx="326834" cy="34152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Rectangle à coins arrondis 13"/>
          <p:cNvSpPr/>
          <p:nvPr/>
        </p:nvSpPr>
        <p:spPr>
          <a:xfrm>
            <a:off x="8453610" y="5971142"/>
            <a:ext cx="326834" cy="34152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957767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grpId="0" nodeType="withEffect" nodePh="1">
                                  <p:stCondLst>
                                    <p:cond delay="0"/>
                                  </p:stCondLst>
                                  <p:endCondLst>
                                    <p:cond evt="begin" delay="0">
                                      <p:tn val="23"/>
                                    </p:cond>
                                  </p:end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2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animBg="1"/>
      <p:bldP spid="8" grpId="0" animBg="1"/>
      <p:bldP spid="12"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33092" y="231554"/>
            <a:ext cx="3039737" cy="1325563"/>
          </a:xfrm>
        </p:spPr>
        <p:txBody>
          <a:bodyPr/>
          <a:lstStyle/>
          <a:p>
            <a:r>
              <a:rPr lang="fr-FR" dirty="0" smtClean="0">
                <a:latin typeface="Algerian" panose="04020705040A02060702" pitchFamily="82" charset="0"/>
              </a:rPr>
              <a:t>Sommaire</a:t>
            </a:r>
            <a:endParaRPr lang="fr-FR" dirty="0">
              <a:latin typeface="Algerian" panose="04020705040A02060702" pitchFamily="82" charset="0"/>
            </a:endParaRP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216266473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 5"/>
          <p:cNvPicPr>
            <a:picLocks noChangeAspect="1"/>
          </p:cNvPicPr>
          <p:nvPr/>
        </p:nvPicPr>
        <p:blipFill>
          <a:blip r:embed="rId7"/>
          <a:stretch>
            <a:fillRect/>
          </a:stretch>
        </p:blipFill>
        <p:spPr>
          <a:xfrm>
            <a:off x="1088088" y="3461467"/>
            <a:ext cx="1815773" cy="1079653"/>
          </a:xfrm>
          <a:prstGeom prst="rect">
            <a:avLst/>
          </a:prstGeom>
        </p:spPr>
      </p:pic>
      <p:pic>
        <p:nvPicPr>
          <p:cNvPr id="7" name="Image 6"/>
          <p:cNvPicPr>
            <a:picLocks noChangeAspect="1"/>
          </p:cNvPicPr>
          <p:nvPr/>
        </p:nvPicPr>
        <p:blipFill>
          <a:blip r:embed="rId8"/>
          <a:stretch>
            <a:fillRect/>
          </a:stretch>
        </p:blipFill>
        <p:spPr>
          <a:xfrm>
            <a:off x="1088087" y="2115239"/>
            <a:ext cx="1815773" cy="962641"/>
          </a:xfrm>
          <a:prstGeom prst="rect">
            <a:avLst/>
          </a:prstGeom>
        </p:spPr>
      </p:pic>
      <p:pic>
        <p:nvPicPr>
          <p:cNvPr id="8" name="Image 7"/>
          <p:cNvPicPr>
            <a:picLocks noChangeAspect="1"/>
          </p:cNvPicPr>
          <p:nvPr/>
        </p:nvPicPr>
        <p:blipFill>
          <a:blip r:embed="rId9"/>
          <a:stretch>
            <a:fillRect/>
          </a:stretch>
        </p:blipFill>
        <p:spPr>
          <a:xfrm>
            <a:off x="1088087" y="4924707"/>
            <a:ext cx="1815773" cy="1112537"/>
          </a:xfrm>
          <a:prstGeom prst="rect">
            <a:avLst/>
          </a:prstGeom>
        </p:spPr>
      </p:pic>
    </p:spTree>
    <p:extLst>
      <p:ext uri="{BB962C8B-B14F-4D97-AF65-F5344CB8AC3E}">
        <p14:creationId xmlns:p14="http://schemas.microsoft.com/office/powerpoint/2010/main" val="22838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33780" y="299023"/>
            <a:ext cx="8724440" cy="1325563"/>
          </a:xfrm>
        </p:spPr>
        <p:txBody>
          <a:bodyPr/>
          <a:lstStyle/>
          <a:p>
            <a:r>
              <a:rPr lang="fr-FR" dirty="0" smtClean="0">
                <a:latin typeface="Algerian" panose="04020705040A02060702" pitchFamily="82" charset="0"/>
              </a:rPr>
              <a:t>La</a:t>
            </a:r>
            <a:r>
              <a:rPr lang="fr-FR" dirty="0" smtClean="0"/>
              <a:t> </a:t>
            </a:r>
            <a:r>
              <a:rPr lang="fr-FR" dirty="0" smtClean="0">
                <a:latin typeface="Algerian" panose="04020705040A02060702" pitchFamily="82" charset="0"/>
              </a:rPr>
              <a:t>mosaïque</a:t>
            </a:r>
            <a:r>
              <a:rPr lang="fr-FR" dirty="0" smtClean="0"/>
              <a:t> </a:t>
            </a:r>
            <a:r>
              <a:rPr lang="fr-FR" dirty="0" smtClean="0">
                <a:latin typeface="Algerian" panose="04020705040A02060702" pitchFamily="82" charset="0"/>
              </a:rPr>
              <a:t>dans son global </a:t>
            </a:r>
            <a:endParaRPr lang="fr-FR" dirty="0">
              <a:latin typeface="Algerian" panose="04020705040A02060702" pitchFamily="82" charset="0"/>
            </a:endParaRPr>
          </a:p>
        </p:txBody>
      </p:sp>
      <p:pic>
        <p:nvPicPr>
          <p:cNvPr id="7" name="Image 6"/>
          <p:cNvPicPr>
            <a:picLocks noChangeAspect="1"/>
          </p:cNvPicPr>
          <p:nvPr/>
        </p:nvPicPr>
        <p:blipFill>
          <a:blip r:embed="rId2"/>
          <a:stretch>
            <a:fillRect/>
          </a:stretch>
        </p:blipFill>
        <p:spPr>
          <a:xfrm>
            <a:off x="969485" y="1624586"/>
            <a:ext cx="2176233" cy="2176233"/>
          </a:xfrm>
          <a:prstGeom prst="rect">
            <a:avLst/>
          </a:prstGeom>
        </p:spPr>
      </p:pic>
      <p:sp>
        <p:nvSpPr>
          <p:cNvPr id="8" name="Flèche droite 7"/>
          <p:cNvSpPr/>
          <p:nvPr/>
        </p:nvSpPr>
        <p:spPr>
          <a:xfrm>
            <a:off x="330506" y="1983036"/>
            <a:ext cx="506776" cy="352540"/>
          </a:xfrm>
          <a:prstGeom prst="rightArrow">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2"/>
              </a:solidFill>
            </a:endParaRPr>
          </a:p>
        </p:txBody>
      </p:sp>
      <p:pic>
        <p:nvPicPr>
          <p:cNvPr id="9" name="Image 8"/>
          <p:cNvPicPr>
            <a:picLocks noChangeAspect="1"/>
          </p:cNvPicPr>
          <p:nvPr/>
        </p:nvPicPr>
        <p:blipFill>
          <a:blip r:embed="rId3"/>
          <a:stretch>
            <a:fillRect/>
          </a:stretch>
        </p:blipFill>
        <p:spPr>
          <a:xfrm>
            <a:off x="4771221" y="1624586"/>
            <a:ext cx="3204991" cy="2176233"/>
          </a:xfrm>
          <a:prstGeom prst="rect">
            <a:avLst/>
          </a:prstGeom>
        </p:spPr>
      </p:pic>
      <p:sp>
        <p:nvSpPr>
          <p:cNvPr id="10" name="Flèche droite 9"/>
          <p:cNvSpPr/>
          <p:nvPr/>
        </p:nvSpPr>
        <p:spPr>
          <a:xfrm>
            <a:off x="4264445" y="1983036"/>
            <a:ext cx="506776" cy="352540"/>
          </a:xfrm>
          <a:prstGeom prst="rightArrow">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2"/>
              </a:solidFill>
            </a:endParaRPr>
          </a:p>
        </p:txBody>
      </p:sp>
      <p:pic>
        <p:nvPicPr>
          <p:cNvPr id="11" name="Image 10"/>
          <p:cNvPicPr>
            <a:picLocks noChangeAspect="1"/>
          </p:cNvPicPr>
          <p:nvPr/>
        </p:nvPicPr>
        <p:blipFill>
          <a:blip r:embed="rId4"/>
          <a:stretch>
            <a:fillRect/>
          </a:stretch>
        </p:blipFill>
        <p:spPr>
          <a:xfrm>
            <a:off x="3697475" y="4159269"/>
            <a:ext cx="4466024" cy="2338367"/>
          </a:xfrm>
          <a:prstGeom prst="rect">
            <a:avLst/>
          </a:prstGeom>
        </p:spPr>
      </p:pic>
      <p:cxnSp>
        <p:nvCxnSpPr>
          <p:cNvPr id="13" name="Connecteur droit avec flèche 12"/>
          <p:cNvCxnSpPr/>
          <p:nvPr/>
        </p:nvCxnSpPr>
        <p:spPr>
          <a:xfrm>
            <a:off x="3955055" y="3955055"/>
            <a:ext cx="816166" cy="561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flipH="1">
            <a:off x="7227065" y="5328452"/>
            <a:ext cx="2060154" cy="808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2755857" y="3712819"/>
            <a:ext cx="2066979" cy="369332"/>
          </a:xfrm>
          <a:prstGeom prst="rect">
            <a:avLst/>
          </a:prstGeom>
          <a:noFill/>
        </p:spPr>
        <p:txBody>
          <a:bodyPr wrap="square" rtlCol="0">
            <a:spAutoFit/>
          </a:bodyPr>
          <a:lstStyle/>
          <a:p>
            <a:r>
              <a:rPr lang="fr-FR" dirty="0" smtClean="0"/>
              <a:t>Embellir les murs  </a:t>
            </a:r>
            <a:endParaRPr lang="fr-FR" dirty="0"/>
          </a:p>
        </p:txBody>
      </p:sp>
      <p:sp>
        <p:nvSpPr>
          <p:cNvPr id="17" name="ZoneTexte 16"/>
          <p:cNvSpPr txBox="1"/>
          <p:nvPr/>
        </p:nvSpPr>
        <p:spPr>
          <a:xfrm>
            <a:off x="9287219" y="5005286"/>
            <a:ext cx="1498294" cy="646331"/>
          </a:xfrm>
          <a:prstGeom prst="rect">
            <a:avLst/>
          </a:prstGeom>
          <a:noFill/>
        </p:spPr>
        <p:txBody>
          <a:bodyPr wrap="square" rtlCol="0">
            <a:spAutoFit/>
          </a:bodyPr>
          <a:lstStyle/>
          <a:p>
            <a:r>
              <a:rPr lang="fr-FR" dirty="0" smtClean="0"/>
              <a:t>Simuler les revêtements</a:t>
            </a:r>
            <a:endParaRPr lang="fr-FR" dirty="0"/>
          </a:p>
        </p:txBody>
      </p:sp>
      <p:sp>
        <p:nvSpPr>
          <p:cNvPr id="20" name="Flèche droite rayée 19"/>
          <p:cNvSpPr/>
          <p:nvPr/>
        </p:nvSpPr>
        <p:spPr>
          <a:xfrm>
            <a:off x="8482988" y="1983036"/>
            <a:ext cx="396607" cy="22033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Flèche droite rayée 20"/>
          <p:cNvSpPr/>
          <p:nvPr/>
        </p:nvSpPr>
        <p:spPr>
          <a:xfrm>
            <a:off x="8482987" y="2957982"/>
            <a:ext cx="396607" cy="27064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p:cNvSpPr txBox="1"/>
          <p:nvPr/>
        </p:nvSpPr>
        <p:spPr>
          <a:xfrm>
            <a:off x="8879594" y="2038120"/>
            <a:ext cx="2886420" cy="1200329"/>
          </a:xfrm>
          <a:prstGeom prst="rect">
            <a:avLst/>
          </a:prstGeom>
          <a:noFill/>
        </p:spPr>
        <p:txBody>
          <a:bodyPr wrap="square" rtlCol="0">
            <a:spAutoFit/>
          </a:bodyPr>
          <a:lstStyle/>
          <a:p>
            <a:r>
              <a:rPr lang="fr-FR" dirty="0" smtClean="0"/>
              <a:t>Verre ( double , pâte de verre) , briques , </a:t>
            </a:r>
            <a:r>
              <a:rPr lang="fr-FR" dirty="0" err="1" smtClean="0"/>
              <a:t>mirroir</a:t>
            </a:r>
            <a:r>
              <a:rPr lang="fr-FR" dirty="0" smtClean="0"/>
              <a:t>                                      </a:t>
            </a:r>
          </a:p>
          <a:p>
            <a:endParaRPr lang="fr-FR" dirty="0"/>
          </a:p>
          <a:p>
            <a:r>
              <a:rPr lang="fr-FR" dirty="0" smtClean="0"/>
              <a:t>Marbres </a:t>
            </a:r>
            <a:endParaRPr lang="fr-FR" dirty="0"/>
          </a:p>
        </p:txBody>
      </p:sp>
    </p:spTree>
    <p:extLst>
      <p:ext uri="{BB962C8B-B14F-4D97-AF65-F5344CB8AC3E}">
        <p14:creationId xmlns:p14="http://schemas.microsoft.com/office/powerpoint/2010/main" val="227370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25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225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40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400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4000"/>
                                  </p:stCondLst>
                                  <p:childTnLst>
                                    <p:set>
                                      <p:cBhvr>
                                        <p:cTn id="28" dur="1" fill="hold">
                                          <p:stCondLst>
                                            <p:cond delay="0"/>
                                          </p:stCondLst>
                                        </p:cTn>
                                        <p:tgtEl>
                                          <p:spTgt spid="16">
                                            <p:txEl>
                                              <p:pRg st="0" end="0"/>
                                            </p:txEl>
                                          </p:spTgt>
                                        </p:tgtEl>
                                        <p:attrNameLst>
                                          <p:attrName>style.visibility</p:attrName>
                                        </p:attrNameLst>
                                      </p:cBhvr>
                                      <p:to>
                                        <p:strVal val="visible"/>
                                      </p:to>
                                    </p:set>
                                    <p:animEffect transition="in" filter="fade">
                                      <p:cBhvr>
                                        <p:cTn id="29" dur="500"/>
                                        <p:tgtEl>
                                          <p:spTgt spid="16">
                                            <p:txEl>
                                              <p:pRg st="0" end="0"/>
                                            </p:txEl>
                                          </p:spTgt>
                                        </p:tgtEl>
                                      </p:cBhvr>
                                    </p:animEffect>
                                  </p:childTnLst>
                                </p:cTn>
                              </p:par>
                            </p:childTnLst>
                          </p:cTn>
                        </p:par>
                        <p:par>
                          <p:cTn id="30" fill="hold">
                            <p:stCondLst>
                              <p:cond delay="4500"/>
                            </p:stCondLst>
                            <p:childTnLst>
                              <p:par>
                                <p:cTn id="31" presetID="10"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par>
                          <p:cTn id="34" fill="hold">
                            <p:stCondLst>
                              <p:cond delay="5000"/>
                            </p:stCondLst>
                            <p:childTnLst>
                              <p:par>
                                <p:cTn id="35" presetID="10" presetClass="entr" presetSubtype="0" fill="hold" nodeType="after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fade">
                                      <p:cBhvr>
                                        <p:cTn id="37" dur="500"/>
                                        <p:tgtEl>
                                          <p:spTgt spid="17">
                                            <p:txEl>
                                              <p:pRg st="0" end="0"/>
                                            </p:txEl>
                                          </p:spTgt>
                                        </p:tgtEl>
                                      </p:cBhvr>
                                    </p:animEffect>
                                  </p:childTnLst>
                                </p:cTn>
                              </p:par>
                              <p:par>
                                <p:cTn id="38" presetID="10" presetClass="entr" presetSubtype="0" fill="hold" grpId="0" nodeType="withEffect">
                                  <p:stCondLst>
                                    <p:cond delay="225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grpId="0" nodeType="withEffect">
                                  <p:stCondLst>
                                    <p:cond delay="225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2500"/>
                                  </p:stCondLst>
                                  <p:childTnLst>
                                    <p:set>
                                      <p:cBhvr>
                                        <p:cTn id="47" dur="1" fill="hold">
                                          <p:stCondLst>
                                            <p:cond delay="0"/>
                                          </p:stCondLst>
                                        </p:cTn>
                                        <p:tgtEl>
                                          <p:spTgt spid="23">
                                            <p:txEl>
                                              <p:pRg st="0" end="0"/>
                                            </p:txEl>
                                          </p:spTgt>
                                        </p:tgtEl>
                                        <p:attrNameLst>
                                          <p:attrName>style.visibility</p:attrName>
                                        </p:attrNameLst>
                                      </p:cBhvr>
                                      <p:to>
                                        <p:strVal val="visible"/>
                                      </p:to>
                                    </p:set>
                                    <p:animEffect transition="in" filter="fade">
                                      <p:cBhvr>
                                        <p:cTn id="48" dur="500"/>
                                        <p:tgtEl>
                                          <p:spTgt spid="23">
                                            <p:txEl>
                                              <p:pRg st="0" end="0"/>
                                            </p:txEl>
                                          </p:spTgt>
                                        </p:tgtEl>
                                      </p:cBhvr>
                                    </p:animEffect>
                                  </p:childTnLst>
                                </p:cTn>
                              </p:par>
                              <p:par>
                                <p:cTn id="49" presetID="10" presetClass="entr" presetSubtype="0" fill="hold" nodeType="withEffect">
                                  <p:stCondLst>
                                    <p:cond delay="2500"/>
                                  </p:stCondLst>
                                  <p:childTnLst>
                                    <p:set>
                                      <p:cBhvr>
                                        <p:cTn id="50" dur="1" fill="hold">
                                          <p:stCondLst>
                                            <p:cond delay="0"/>
                                          </p:stCondLst>
                                        </p:cTn>
                                        <p:tgtEl>
                                          <p:spTgt spid="23">
                                            <p:txEl>
                                              <p:pRg st="2" end="2"/>
                                            </p:txEl>
                                          </p:spTgt>
                                        </p:tgtEl>
                                        <p:attrNameLst>
                                          <p:attrName>style.visibility</p:attrName>
                                        </p:attrNameLst>
                                      </p:cBhvr>
                                      <p:to>
                                        <p:strVal val="visible"/>
                                      </p:to>
                                    </p:set>
                                    <p:animEffect transition="in" filter="fade">
                                      <p:cBhvr>
                                        <p:cTn id="51"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20"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latin typeface="Algerian" panose="04020705040A02060702" pitchFamily="82" charset="0"/>
              </a:rPr>
              <a:t>On retrouve 4 styles différents</a:t>
            </a:r>
            <a:endParaRPr lang="fr-FR" dirty="0">
              <a:latin typeface="Algerian" panose="04020705040A02060702" pitchFamily="82" charset="0"/>
            </a:endParaRP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129203434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 4"/>
          <p:cNvPicPr>
            <a:picLocks noChangeAspect="1"/>
          </p:cNvPicPr>
          <p:nvPr/>
        </p:nvPicPr>
        <p:blipFill>
          <a:blip r:embed="rId7"/>
          <a:stretch>
            <a:fillRect/>
          </a:stretch>
        </p:blipFill>
        <p:spPr>
          <a:xfrm>
            <a:off x="8086380" y="3766704"/>
            <a:ext cx="2798285" cy="1678328"/>
          </a:xfrm>
          <a:prstGeom prst="rect">
            <a:avLst/>
          </a:prstGeom>
        </p:spPr>
      </p:pic>
      <p:pic>
        <p:nvPicPr>
          <p:cNvPr id="6" name="Image 5"/>
          <p:cNvPicPr>
            <a:picLocks noChangeAspect="1"/>
          </p:cNvPicPr>
          <p:nvPr/>
        </p:nvPicPr>
        <p:blipFill>
          <a:blip r:embed="rId8"/>
          <a:stretch>
            <a:fillRect/>
          </a:stretch>
        </p:blipFill>
        <p:spPr>
          <a:xfrm>
            <a:off x="4779790" y="3690118"/>
            <a:ext cx="2290743" cy="1831500"/>
          </a:xfrm>
          <a:prstGeom prst="rect">
            <a:avLst/>
          </a:prstGeom>
        </p:spPr>
      </p:pic>
    </p:spTree>
    <p:extLst>
      <p:ext uri="{BB962C8B-B14F-4D97-AF65-F5344CB8AC3E}">
        <p14:creationId xmlns:p14="http://schemas.microsoft.com/office/powerpoint/2010/main" val="37797680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19789" y="332075"/>
            <a:ext cx="6752422" cy="1325563"/>
          </a:xfrm>
        </p:spPr>
        <p:txBody>
          <a:bodyPr/>
          <a:lstStyle/>
          <a:p>
            <a:r>
              <a:rPr lang="fr-FR" dirty="0" smtClean="0">
                <a:latin typeface="Algerian" panose="04020705040A02060702" pitchFamily="82" charset="0"/>
              </a:rPr>
              <a:t>De nos propres yeux </a:t>
            </a:r>
            <a:endParaRPr lang="fr-FR" dirty="0">
              <a:latin typeface="Algerian" panose="04020705040A02060702" pitchFamily="82" charset="0"/>
            </a:endParaRPr>
          </a:p>
        </p:txBody>
      </p:sp>
      <p:pic>
        <p:nvPicPr>
          <p:cNvPr id="4" name="Espace réservé du contenu 3"/>
          <p:cNvPicPr>
            <a:picLocks noGrp="1" noChangeAspect="1"/>
          </p:cNvPicPr>
          <p:nvPr>
            <p:ph idx="1"/>
          </p:nvPr>
        </p:nvPicPr>
        <p:blipFill>
          <a:blip r:embed="rId2"/>
          <a:stretch>
            <a:fillRect/>
          </a:stretch>
        </p:blipFill>
        <p:spPr>
          <a:xfrm>
            <a:off x="650483" y="4039858"/>
            <a:ext cx="2880058" cy="2382220"/>
          </a:xfrm>
          <a:prstGeom prst="rect">
            <a:avLst/>
          </a:prstGeom>
        </p:spPr>
      </p:pic>
      <p:pic>
        <p:nvPicPr>
          <p:cNvPr id="5" name="Image 4"/>
          <p:cNvPicPr>
            <a:picLocks noChangeAspect="1"/>
          </p:cNvPicPr>
          <p:nvPr/>
        </p:nvPicPr>
        <p:blipFill>
          <a:blip r:embed="rId3"/>
          <a:stretch>
            <a:fillRect/>
          </a:stretch>
        </p:blipFill>
        <p:spPr>
          <a:xfrm>
            <a:off x="4091135" y="4039858"/>
            <a:ext cx="2271471" cy="2382220"/>
          </a:xfrm>
          <a:prstGeom prst="rect">
            <a:avLst/>
          </a:prstGeom>
        </p:spPr>
      </p:pic>
      <p:pic>
        <p:nvPicPr>
          <p:cNvPr id="6" name="Image 5"/>
          <p:cNvPicPr>
            <a:picLocks noChangeAspect="1"/>
          </p:cNvPicPr>
          <p:nvPr/>
        </p:nvPicPr>
        <p:blipFill>
          <a:blip r:embed="rId4"/>
          <a:stretch>
            <a:fillRect/>
          </a:stretch>
        </p:blipFill>
        <p:spPr>
          <a:xfrm>
            <a:off x="7187605" y="4039858"/>
            <a:ext cx="2143125" cy="2382220"/>
          </a:xfrm>
          <a:prstGeom prst="rect">
            <a:avLst/>
          </a:prstGeom>
        </p:spPr>
      </p:pic>
      <p:sp>
        <p:nvSpPr>
          <p:cNvPr id="7" name="Rectangle 6"/>
          <p:cNvSpPr/>
          <p:nvPr/>
        </p:nvSpPr>
        <p:spPr>
          <a:xfrm>
            <a:off x="650483" y="1580520"/>
            <a:ext cx="10172241" cy="1754326"/>
          </a:xfrm>
          <a:prstGeom prst="rect">
            <a:avLst/>
          </a:prstGeom>
        </p:spPr>
        <p:txBody>
          <a:bodyPr wrap="square">
            <a:spAutoFit/>
          </a:bodyPr>
          <a:lstStyle/>
          <a:p>
            <a:r>
              <a:rPr lang="fr-FR" dirty="0">
                <a:latin typeface="arial" panose="020B0604020202020204" pitchFamily="34" charset="0"/>
              </a:rPr>
              <a:t>Maître artisan mosaïste. Mosaïste toulousaine née en </a:t>
            </a:r>
            <a:r>
              <a:rPr lang="fr-FR" dirty="0" smtClean="0">
                <a:latin typeface="arial" panose="020B0604020202020204" pitchFamily="34" charset="0"/>
              </a:rPr>
              <a:t>1962 ,</a:t>
            </a:r>
            <a:r>
              <a:rPr lang="fr-FR" dirty="0"/>
              <a:t> Devenue Maître Artisan en Métiers d’Art, elle est référencée INMA et présente sur la Route des Métiers d’art Occitanie.</a:t>
            </a:r>
            <a:r>
              <a:rPr lang="fr-FR" dirty="0"/>
              <a:t/>
            </a:r>
            <a:br>
              <a:rPr lang="fr-FR" dirty="0"/>
            </a:br>
            <a:r>
              <a:rPr lang="fr-FR" dirty="0"/>
              <a:t>Artisan du Patrimoine, elle restaure les pavements de nombreuses demeures dans toute la </a:t>
            </a:r>
            <a:r>
              <a:rPr lang="fr-FR" dirty="0" smtClean="0"/>
              <a:t>France.</a:t>
            </a:r>
            <a:r>
              <a:rPr lang="fr-FR" dirty="0"/>
              <a:t/>
            </a:r>
            <a:br>
              <a:rPr lang="fr-FR" dirty="0"/>
            </a:br>
            <a:r>
              <a:rPr lang="fr-FR" dirty="0"/>
              <a:t>Actuellement son travail de création l’amène à travailler sur des bijoux muraux inspiré de la Chine ancienne en forme en disque Bi. Pour la fabrication de ces ouvrages, symbolisant l’Univers céleste, elle intègre aussi des matériaux qu’elle façonne en terre cuite et également des matériaux de récupération.</a:t>
            </a:r>
            <a:endParaRPr lang="fr-FR" dirty="0"/>
          </a:p>
        </p:txBody>
      </p:sp>
    </p:spTree>
    <p:extLst>
      <p:ext uri="{BB962C8B-B14F-4D97-AF65-F5344CB8AC3E}">
        <p14:creationId xmlns:p14="http://schemas.microsoft.com/office/powerpoint/2010/main" val="371473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5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25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fade">
                                      <p:cBhvr>
                                        <p:cTn id="2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49446" y="288008"/>
            <a:ext cx="5893107" cy="1325563"/>
          </a:xfrm>
        </p:spPr>
        <p:txBody>
          <a:bodyPr>
            <a:normAutofit/>
          </a:bodyPr>
          <a:lstStyle/>
          <a:p>
            <a:r>
              <a:rPr lang="fr-FR" dirty="0" smtClean="0">
                <a:latin typeface="Algerian" panose="04020705040A02060702" pitchFamily="82" charset="0"/>
              </a:rPr>
              <a:t>Pour faire court </a:t>
            </a:r>
            <a:endParaRPr lang="fr-FR" dirty="0">
              <a:latin typeface="Algerian" panose="04020705040A02060702" pitchFamily="82" charset="0"/>
            </a:endParaRPr>
          </a:p>
        </p:txBody>
      </p:sp>
      <p:sp>
        <p:nvSpPr>
          <p:cNvPr id="3" name="Espace réservé du contenu 2"/>
          <p:cNvSpPr>
            <a:spLocks noGrp="1"/>
          </p:cNvSpPr>
          <p:nvPr>
            <p:ph idx="1"/>
          </p:nvPr>
        </p:nvSpPr>
        <p:spPr/>
        <p:txBody>
          <a:bodyPr/>
          <a:lstStyle/>
          <a:p>
            <a:r>
              <a:rPr lang="fr-FR" dirty="0" smtClean="0"/>
              <a:t>La mosaïque existe depuis l’antiquité </a:t>
            </a:r>
          </a:p>
          <a:p>
            <a:r>
              <a:rPr lang="fr-FR" dirty="0" smtClean="0"/>
              <a:t>Elle était et est utile dans la vie de tout les jours d’un point de vue purement décoratif.</a:t>
            </a:r>
          </a:p>
          <a:p>
            <a:r>
              <a:rPr lang="fr-FR" dirty="0" smtClean="0"/>
              <a:t>Il peut être employé différents matériaux </a:t>
            </a:r>
          </a:p>
          <a:p>
            <a:endParaRPr lang="fr-FR" dirty="0"/>
          </a:p>
          <a:p>
            <a:r>
              <a:rPr lang="fr-FR" dirty="0" smtClean="0"/>
              <a:t>La sortie a permis de voir en action et en détails le métier de mosaïste </a:t>
            </a:r>
          </a:p>
          <a:p>
            <a:r>
              <a:rPr lang="fr-FR" dirty="0" smtClean="0"/>
              <a:t>Sylvie Potier transmet ses goûts via ses œuvres</a:t>
            </a:r>
          </a:p>
          <a:p>
            <a:endParaRPr lang="fr-FR" dirty="0"/>
          </a:p>
        </p:txBody>
      </p:sp>
      <p:pic>
        <p:nvPicPr>
          <p:cNvPr id="1026" name="Picture 2" descr="Bref - Série TV 2011 - AlloCiné"/>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96527" y="4828651"/>
            <a:ext cx="1467188" cy="2029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7021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hème Offic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166</TotalTime>
  <Words>196</Words>
  <Application>Microsoft Office PowerPoint</Application>
  <PresentationFormat>Grand écran</PresentationFormat>
  <Paragraphs>35</Paragraphs>
  <Slides>6</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6</vt:i4>
      </vt:variant>
    </vt:vector>
  </HeadingPairs>
  <TitlesOfParts>
    <vt:vector size="13" baseType="lpstr">
      <vt:lpstr>Algerian</vt:lpstr>
      <vt:lpstr>Arial</vt:lpstr>
      <vt:lpstr>Arial</vt:lpstr>
      <vt:lpstr>Calibri</vt:lpstr>
      <vt:lpstr>Calibri Light</vt:lpstr>
      <vt:lpstr>Castellar</vt:lpstr>
      <vt:lpstr>Office Theme</vt:lpstr>
      <vt:lpstr>mosaïque</vt:lpstr>
      <vt:lpstr>Sommaire</vt:lpstr>
      <vt:lpstr>La mosaïque dans son global </vt:lpstr>
      <vt:lpstr>On retrouve 4 styles différents</vt:lpstr>
      <vt:lpstr>De nos propres yeux </vt:lpstr>
      <vt:lpstr>Pour faire court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mosaïque</dc:title>
  <dc:creator>Compte Microsoft</dc:creator>
  <cp:lastModifiedBy>Compte Microsoft</cp:lastModifiedBy>
  <cp:revision>17</cp:revision>
  <dcterms:created xsi:type="dcterms:W3CDTF">2022-11-03T15:01:02Z</dcterms:created>
  <dcterms:modified xsi:type="dcterms:W3CDTF">2022-11-07T21:48:00Z</dcterms:modified>
</cp:coreProperties>
</file>